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73" r:id="rId2"/>
    <p:sldMasterId id="2147483686" r:id="rId3"/>
  </p:sldMasterIdLst>
  <p:notesMasterIdLst>
    <p:notesMasterId r:id="rId31"/>
  </p:notesMasterIdLst>
  <p:sldIdLst>
    <p:sldId id="256" r:id="rId4"/>
    <p:sldId id="257" r:id="rId5"/>
    <p:sldId id="278" r:id="rId6"/>
    <p:sldId id="258" r:id="rId7"/>
    <p:sldId id="261" r:id="rId8"/>
    <p:sldId id="260" r:id="rId9"/>
    <p:sldId id="279" r:id="rId10"/>
    <p:sldId id="259" r:id="rId11"/>
    <p:sldId id="262" r:id="rId12"/>
    <p:sldId id="263" r:id="rId13"/>
    <p:sldId id="264" r:id="rId14"/>
    <p:sldId id="265" r:id="rId15"/>
    <p:sldId id="266" r:id="rId16"/>
    <p:sldId id="280" r:id="rId17"/>
    <p:sldId id="270" r:id="rId18"/>
    <p:sldId id="275" r:id="rId19"/>
    <p:sldId id="276" r:id="rId20"/>
    <p:sldId id="271" r:id="rId21"/>
    <p:sldId id="272" r:id="rId22"/>
    <p:sldId id="273" r:id="rId23"/>
    <p:sldId id="274" r:id="rId24"/>
    <p:sldId id="281" r:id="rId25"/>
    <p:sldId id="282" r:id="rId26"/>
    <p:sldId id="283" r:id="rId27"/>
    <p:sldId id="284" r:id="rId28"/>
    <p:sldId id="285" r:id="rId29"/>
    <p:sldId id="277" r:id="rId30"/>
  </p:sldIdLst>
  <p:sldSz cx="9144000" cy="6858000" type="screen4x3"/>
  <p:notesSz cx="6797675" cy="9928225"/>
  <p:embeddedFontLst>
    <p:embeddedFont>
      <p:font typeface="Arial Narrow" panose="020B0606020202030204" pitchFamily="34" charset="0"/>
      <p:regular r:id="rId32"/>
      <p:bold r:id="rId33"/>
      <p:italic r:id="rId34"/>
      <p:boldItalic r:id="rId35"/>
    </p:embeddedFont>
    <p:embeddedFont>
      <p:font typeface="Calibri" panose="020F0502020204030204" pitchFamily="3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0" roundtripDataSignature="AMtx7mhFclLMagc0jMIakLJJ4YhRLza+8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5EF1447-A7BC-43F6-816C-6A68541B4AA2}">
  <a:tblStyle styleId="{85EF1447-A7BC-43F6-816C-6A68541B4AA2}" styleName="Table_0">
    <a:wholeTbl>
      <a:tcTxStyle b="off" i="off">
        <a:font>
          <a:latin typeface="Times New Roman"/>
          <a:ea typeface="Times New Roman"/>
          <a:cs typeface="Times New Roman"/>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F6EF"/>
          </a:solidFill>
        </a:fill>
      </a:tcStyle>
    </a:wholeTbl>
    <a:band1H>
      <a:tcTxStyle/>
      <a:tcStyle>
        <a:tcBdr/>
        <a:fill>
          <a:solidFill>
            <a:srgbClr val="CAECDD"/>
          </a:solidFill>
        </a:fill>
      </a:tcStyle>
    </a:band1H>
    <a:band2H>
      <a:tcTxStyle/>
      <a:tcStyle>
        <a:tcBdr/>
      </a:tcStyle>
    </a:band2H>
    <a:band1V>
      <a:tcTxStyle/>
      <a:tcStyle>
        <a:tcBdr/>
        <a:fill>
          <a:solidFill>
            <a:srgbClr val="CAECDD"/>
          </a:solidFill>
        </a:fill>
      </a:tcStyle>
    </a:band1V>
    <a:band2V>
      <a:tcTxStyle/>
      <a:tcStyle>
        <a:tcBdr/>
      </a:tcStyle>
    </a:band2V>
    <a:lastCol>
      <a:tcTxStyle b="on" i="off">
        <a:font>
          <a:latin typeface="Times New Roman"/>
          <a:ea typeface="Times New Roman"/>
          <a:cs typeface="Times New Roman"/>
        </a:font>
        <a:schemeClr val="lt1"/>
      </a:tcTxStyle>
      <a:tcStyle>
        <a:tcBdr/>
        <a:fill>
          <a:solidFill>
            <a:schemeClr val="accent1"/>
          </a:solidFill>
        </a:fill>
      </a:tcStyle>
    </a:lastCol>
    <a:firstCol>
      <a:tcTxStyle b="on" i="off">
        <a:font>
          <a:latin typeface="Times New Roman"/>
          <a:ea typeface="Times New Roman"/>
          <a:cs typeface="Times New Roman"/>
        </a:font>
        <a:schemeClr val="lt1"/>
      </a:tcTxStyle>
      <a:tcStyle>
        <a:tcBdr/>
        <a:fill>
          <a:solidFill>
            <a:schemeClr val="accent1"/>
          </a:solidFill>
        </a:fill>
      </a:tcStyle>
    </a:firstCol>
    <a:lastRow>
      <a:tcTxStyle b="on" i="off">
        <a:font>
          <a:latin typeface="Times New Roman"/>
          <a:ea typeface="Times New Roman"/>
          <a:cs typeface="Times New Roman"/>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Times New Roman"/>
          <a:ea typeface="Times New Roman"/>
          <a:cs typeface="Times New Roman"/>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035878C7-140E-4213-A46B-AA0E4738ACAD}"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5" d="100"/>
          <a:sy n="85" d="100"/>
        </p:scale>
        <p:origin x="155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8.fntdata"/><Relationship Id="rId21" Type="http://schemas.openxmlformats.org/officeDocument/2006/relationships/slide" Target="slides/slide18.xml"/><Relationship Id="rId34" Type="http://schemas.openxmlformats.org/officeDocument/2006/relationships/font" Target="fonts/font3.fntdata"/><Relationship Id="rId42"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1.fntdata"/><Relationship Id="rId37" Type="http://schemas.openxmlformats.org/officeDocument/2006/relationships/font" Target="fonts/font6.fntdata"/><Relationship Id="rId40" Type="http://customschemas.google.com/relationships/presentationmetadata" Target="meta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5.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font" Target="fonts/font4.fntdata"/><Relationship Id="rId43"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2.fntdata"/><Relationship Id="rId38"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6411"/>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50443" y="0"/>
            <a:ext cx="2945659" cy="496411"/>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15907"/>
            <a:ext cx="5438140" cy="4467701"/>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30091"/>
            <a:ext cx="2945659" cy="496411"/>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50443" y="9430091"/>
            <a:ext cx="2945659" cy="496411"/>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pt-BR"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notes"/>
          <p:cNvSpPr txBox="1">
            <a:spLocks noGrp="1"/>
          </p:cNvSpPr>
          <p:nvPr>
            <p:ph type="sldNum" idx="12"/>
          </p:nvPr>
        </p:nvSpPr>
        <p:spPr>
          <a:xfrm>
            <a:off x="3850443" y="9430091"/>
            <a:ext cx="2945659" cy="49641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pt-BR">
                <a:solidFill>
                  <a:srgbClr val="000000"/>
                </a:solidFill>
              </a:rPr>
              <a:t>1</a:t>
            </a:fld>
            <a:endParaRPr>
              <a:solidFill>
                <a:srgbClr val="000000"/>
              </a:solidFill>
            </a:endParaRPr>
          </a:p>
        </p:txBody>
      </p:sp>
      <p:sp>
        <p:nvSpPr>
          <p:cNvPr id="192" name="Google Shape;192;p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93" name="Google Shape;193;p1:notes"/>
          <p:cNvSpPr txBox="1">
            <a:spLocks noGrp="1"/>
          </p:cNvSpPr>
          <p:nvPr>
            <p:ph type="body" idx="1"/>
          </p:nvPr>
        </p:nvSpPr>
        <p:spPr>
          <a:xfrm>
            <a:off x="679768" y="4715907"/>
            <a:ext cx="5438140" cy="4467701"/>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7: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5" name="Google Shape;265;p7:notes"/>
          <p:cNvSpPr txBox="1">
            <a:spLocks noGrp="1"/>
          </p:cNvSpPr>
          <p:nvPr>
            <p:ph type="body" idx="1"/>
          </p:nvPr>
        </p:nvSpPr>
        <p:spPr>
          <a:xfrm>
            <a:off x="679768" y="4715907"/>
            <a:ext cx="5438140" cy="4467701"/>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66" name="Google Shape;266;p7:notes"/>
          <p:cNvSpPr txBox="1">
            <a:spLocks noGrp="1"/>
          </p:cNvSpPr>
          <p:nvPr>
            <p:ph type="sldNum" idx="12"/>
          </p:nvPr>
        </p:nvSpPr>
        <p:spPr>
          <a:xfrm>
            <a:off x="3850443" y="9430091"/>
            <a:ext cx="2945659" cy="49641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pt-B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8: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88" name="Google Shape;288;p8: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9: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98" name="Google Shape;298;p9: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10: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06" name="Google Shape;306;p10: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10: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06" name="Google Shape;306;p10: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470475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14: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53" name="Google Shape;353;p14: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20: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96" name="Google Shape;396;p20: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21: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05" name="Google Shape;405;p2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15: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61" name="Google Shape;361;p15: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17: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69" name="Google Shape;369;p17: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2: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98" name="Google Shape;198;p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18: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77" name="Google Shape;377;p18: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19:notes"/>
          <p:cNvSpPr txBox="1">
            <a:spLocks noGrp="1"/>
          </p:cNvSpPr>
          <p:nvPr>
            <p:ph type="body" idx="1"/>
          </p:nvPr>
        </p:nvSpPr>
        <p:spPr>
          <a:xfrm>
            <a:off x="679768" y="4715907"/>
            <a:ext cx="5438100" cy="4467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88" name="Google Shape;388;p19: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19:notes"/>
          <p:cNvSpPr txBox="1">
            <a:spLocks noGrp="1"/>
          </p:cNvSpPr>
          <p:nvPr>
            <p:ph type="body" idx="1"/>
          </p:nvPr>
        </p:nvSpPr>
        <p:spPr>
          <a:xfrm>
            <a:off x="679768" y="4715907"/>
            <a:ext cx="5438100" cy="4467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88" name="Google Shape;388;p19: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769798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19:notes"/>
          <p:cNvSpPr txBox="1">
            <a:spLocks noGrp="1"/>
          </p:cNvSpPr>
          <p:nvPr>
            <p:ph type="body" idx="1"/>
          </p:nvPr>
        </p:nvSpPr>
        <p:spPr>
          <a:xfrm>
            <a:off x="679768" y="4715907"/>
            <a:ext cx="5438100" cy="4467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88" name="Google Shape;388;p19: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570012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19:notes"/>
          <p:cNvSpPr txBox="1">
            <a:spLocks noGrp="1"/>
          </p:cNvSpPr>
          <p:nvPr>
            <p:ph type="body" idx="1"/>
          </p:nvPr>
        </p:nvSpPr>
        <p:spPr>
          <a:xfrm>
            <a:off x="679768" y="4715907"/>
            <a:ext cx="5438100" cy="4467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88" name="Google Shape;388;p19: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442688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19:notes"/>
          <p:cNvSpPr txBox="1">
            <a:spLocks noGrp="1"/>
          </p:cNvSpPr>
          <p:nvPr>
            <p:ph type="body" idx="1"/>
          </p:nvPr>
        </p:nvSpPr>
        <p:spPr>
          <a:xfrm>
            <a:off x="679768" y="4715907"/>
            <a:ext cx="5438100" cy="4467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88" name="Google Shape;388;p19: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246100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19:notes"/>
          <p:cNvSpPr txBox="1">
            <a:spLocks noGrp="1"/>
          </p:cNvSpPr>
          <p:nvPr>
            <p:ph type="body" idx="1"/>
          </p:nvPr>
        </p:nvSpPr>
        <p:spPr>
          <a:xfrm>
            <a:off x="679768" y="4715907"/>
            <a:ext cx="5438100" cy="4467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88" name="Google Shape;388;p19: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176556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22: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13" name="Google Shape;413;p2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2: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98" name="Google Shape;198;p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47017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3:notes"/>
          <p:cNvSpPr txBox="1">
            <a:spLocks noGrp="1"/>
          </p:cNvSpPr>
          <p:nvPr>
            <p:ph type="body" idx="1"/>
          </p:nvPr>
        </p:nvSpPr>
        <p:spPr>
          <a:xfrm>
            <a:off x="679768" y="4715907"/>
            <a:ext cx="5438140" cy="4467701"/>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04" name="Google Shape;204;p3:notes"/>
          <p:cNvSpPr txBox="1">
            <a:spLocks noGrp="1"/>
          </p:cNvSpPr>
          <p:nvPr>
            <p:ph type="sldNum" idx="12"/>
          </p:nvPr>
        </p:nvSpPr>
        <p:spPr>
          <a:xfrm>
            <a:off x="3850443" y="9430091"/>
            <a:ext cx="2945659" cy="49641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pt-B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5: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p5:notes"/>
          <p:cNvSpPr txBox="1">
            <a:spLocks noGrp="1"/>
          </p:cNvSpPr>
          <p:nvPr>
            <p:ph type="body" idx="1"/>
          </p:nvPr>
        </p:nvSpPr>
        <p:spPr>
          <a:xfrm>
            <a:off x="679768" y="4715907"/>
            <a:ext cx="5438140" cy="4467701"/>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28" name="Google Shape;228;p5:notes"/>
          <p:cNvSpPr txBox="1">
            <a:spLocks noGrp="1"/>
          </p:cNvSpPr>
          <p:nvPr>
            <p:ph type="sldNum" idx="12"/>
          </p:nvPr>
        </p:nvSpPr>
        <p:spPr>
          <a:xfrm>
            <a:off x="3850443" y="9430091"/>
            <a:ext cx="2945659" cy="49641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pt-BR"/>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12097410401_0_0: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g12097410401_0_0:notes"/>
          <p:cNvSpPr txBox="1">
            <a:spLocks noGrp="1"/>
          </p:cNvSpPr>
          <p:nvPr>
            <p:ph type="body" idx="1"/>
          </p:nvPr>
        </p:nvSpPr>
        <p:spPr>
          <a:xfrm>
            <a:off x="679768" y="4715907"/>
            <a:ext cx="5438100" cy="4467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0" name="Google Shape;220;g12097410401_0_0:notes"/>
          <p:cNvSpPr txBox="1">
            <a:spLocks noGrp="1"/>
          </p:cNvSpPr>
          <p:nvPr>
            <p:ph type="sldNum" idx="12"/>
          </p:nvPr>
        </p:nvSpPr>
        <p:spPr>
          <a:xfrm>
            <a:off x="3850443" y="9430091"/>
            <a:ext cx="2945700" cy="4965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pt-B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3:notes"/>
          <p:cNvSpPr txBox="1">
            <a:spLocks noGrp="1"/>
          </p:cNvSpPr>
          <p:nvPr>
            <p:ph type="body" idx="1"/>
          </p:nvPr>
        </p:nvSpPr>
        <p:spPr>
          <a:xfrm>
            <a:off x="679768" y="4715907"/>
            <a:ext cx="5438140" cy="4467701"/>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04" name="Google Shape;204;p3:notes"/>
          <p:cNvSpPr txBox="1">
            <a:spLocks noGrp="1"/>
          </p:cNvSpPr>
          <p:nvPr>
            <p:ph type="sldNum" idx="12"/>
          </p:nvPr>
        </p:nvSpPr>
        <p:spPr>
          <a:xfrm>
            <a:off x="3850443" y="9430091"/>
            <a:ext cx="2945659" cy="49641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pt-BR"/>
              <a:t>7</a:t>
            </a:fld>
            <a:endParaRPr/>
          </a:p>
        </p:txBody>
      </p:sp>
    </p:spTree>
    <p:extLst>
      <p:ext uri="{BB962C8B-B14F-4D97-AF65-F5344CB8AC3E}">
        <p14:creationId xmlns:p14="http://schemas.microsoft.com/office/powerpoint/2010/main" val="3818817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4: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p4:notes"/>
          <p:cNvSpPr txBox="1">
            <a:spLocks noGrp="1"/>
          </p:cNvSpPr>
          <p:nvPr>
            <p:ph type="body" idx="1"/>
          </p:nvPr>
        </p:nvSpPr>
        <p:spPr>
          <a:xfrm>
            <a:off x="679768" y="4715907"/>
            <a:ext cx="5438140" cy="4467701"/>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12" name="Google Shape;212;p4:notes"/>
          <p:cNvSpPr txBox="1">
            <a:spLocks noGrp="1"/>
          </p:cNvSpPr>
          <p:nvPr>
            <p:ph type="sldNum" idx="12"/>
          </p:nvPr>
        </p:nvSpPr>
        <p:spPr>
          <a:xfrm>
            <a:off x="3850443" y="9430091"/>
            <a:ext cx="2945659" cy="49641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pt-B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6: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40" name="Google Shape;240;p6: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Em branco" type="blank">
  <p:cSld name="BLANK">
    <p:bg>
      <p:bgPr>
        <a:blipFill>
          <a:blip r:embed="rId2">
            <a:alphaModFix/>
          </a:blip>
          <a:stretch>
            <a:fillRect/>
          </a:stretch>
        </a:blipFill>
        <a:effectLst/>
      </p:bgPr>
    </p:bg>
    <p:spTree>
      <p:nvGrpSpPr>
        <p:cNvPr id="1" name="Shape 10"/>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e texto vertical" type="vertTx">
  <p:cSld name="VERTICAL_TEXT">
    <p:spTree>
      <p:nvGrpSpPr>
        <p:cNvPr id="1" name="Shape 40"/>
        <p:cNvGrpSpPr/>
        <p:nvPr/>
      </p:nvGrpSpPr>
      <p:grpSpPr>
        <a:xfrm>
          <a:off x="0" y="0"/>
          <a:ext cx="0" cy="0"/>
          <a:chOff x="0" y="0"/>
          <a:chExt cx="0" cy="0"/>
        </a:xfrm>
      </p:grpSpPr>
      <p:sp>
        <p:nvSpPr>
          <p:cNvPr id="41" name="Google Shape;41;p4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1pPr>
            <a:lvl2pPr marR="0" lvl="1"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2pPr>
            <a:lvl3pPr marR="0" lvl="2"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3pPr>
            <a:lvl4pPr marR="0" lvl="3"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4pPr>
            <a:lvl5pPr marR="0" lvl="4"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5pPr>
            <a:lvl6pPr marR="0" lvl="5"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9pPr>
          </a:lstStyle>
          <a:p>
            <a:endParaRPr/>
          </a:p>
        </p:txBody>
      </p:sp>
      <p:sp>
        <p:nvSpPr>
          <p:cNvPr id="42" name="Google Shape;42;p48"/>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rgbClr val="FFFFFF"/>
              </a:buClr>
              <a:buSzPts val="3200"/>
              <a:buFont typeface="Times New Roman"/>
              <a:buChar char="•"/>
              <a:defRPr sz="3200" b="0" i="0" u="none" strike="noStrike" cap="none">
                <a:solidFill>
                  <a:srgbClr val="FFFFFF"/>
                </a:solidFill>
                <a:latin typeface="Times New Roman"/>
                <a:ea typeface="Times New Roman"/>
                <a:cs typeface="Times New Roman"/>
                <a:sym typeface="Times New Roman"/>
              </a:defRPr>
            </a:lvl1pPr>
            <a:lvl2pPr marL="914400" marR="0" lvl="1" indent="-406400" algn="l" rtl="0">
              <a:spcBef>
                <a:spcPts val="560"/>
              </a:spcBef>
              <a:spcAft>
                <a:spcPts val="0"/>
              </a:spcAft>
              <a:buClr>
                <a:srgbClr val="FFFFFF"/>
              </a:buClr>
              <a:buSzPts val="2800"/>
              <a:buFont typeface="Times New Roman"/>
              <a:buChar char="–"/>
              <a:defRPr sz="2800" b="0" i="0" u="none" strike="noStrike" cap="none">
                <a:solidFill>
                  <a:srgbClr val="FFFFFF"/>
                </a:solidFill>
                <a:latin typeface="Times New Roman"/>
                <a:ea typeface="Times New Roman"/>
                <a:cs typeface="Times New Roman"/>
                <a:sym typeface="Times New Roman"/>
              </a:defRPr>
            </a:lvl2pPr>
            <a:lvl3pPr marL="1371600" marR="0" lvl="2" indent="-381000" algn="l" rtl="0">
              <a:spcBef>
                <a:spcPts val="480"/>
              </a:spcBef>
              <a:spcAft>
                <a:spcPts val="0"/>
              </a:spcAft>
              <a:buClr>
                <a:srgbClr val="FFFFFF"/>
              </a:buClr>
              <a:buSzPts val="2400"/>
              <a:buFont typeface="Times New Roman"/>
              <a:buChar char="•"/>
              <a:defRPr sz="2400" b="0" i="0" u="none" strike="noStrike" cap="none">
                <a:solidFill>
                  <a:srgbClr val="FFFFFF"/>
                </a:solidFill>
                <a:latin typeface="Times New Roman"/>
                <a:ea typeface="Times New Roman"/>
                <a:cs typeface="Times New Roman"/>
                <a:sym typeface="Times New Roman"/>
              </a:defRPr>
            </a:lvl3pPr>
            <a:lvl4pPr marL="1828800" marR="0" lvl="3" indent="-355600" algn="l" rtl="0">
              <a:spcBef>
                <a:spcPts val="400"/>
              </a:spcBef>
              <a:spcAft>
                <a:spcPts val="0"/>
              </a:spcAft>
              <a:buClr>
                <a:srgbClr val="FFFFFF"/>
              </a:buClr>
              <a:buSzPts val="2000"/>
              <a:buFont typeface="Times New Roman"/>
              <a:buChar char="–"/>
              <a:defRPr sz="2000" b="0" i="0" u="none" strike="noStrike" cap="none">
                <a:solidFill>
                  <a:srgbClr val="FFFFFF"/>
                </a:solidFill>
                <a:latin typeface="Times New Roman"/>
                <a:ea typeface="Times New Roman"/>
                <a:cs typeface="Times New Roman"/>
                <a:sym typeface="Times New Roman"/>
              </a:defRPr>
            </a:lvl4pPr>
            <a:lvl5pPr marL="2286000" marR="0" lvl="4" indent="-355600" algn="l" rtl="0">
              <a:spcBef>
                <a:spcPts val="400"/>
              </a:spcBef>
              <a:spcAft>
                <a:spcPts val="0"/>
              </a:spcAft>
              <a:buClr>
                <a:srgbClr val="FFFFFF"/>
              </a:buClr>
              <a:buSzPts val="2000"/>
              <a:buFont typeface="Times New Roman"/>
              <a:buChar char="»"/>
              <a:defRPr sz="2000" b="0" i="0" u="none" strike="noStrike" cap="none">
                <a:solidFill>
                  <a:srgbClr val="FFFFFF"/>
                </a:solidFill>
                <a:latin typeface="Times New Roman"/>
                <a:ea typeface="Times New Roman"/>
                <a:cs typeface="Times New Roman"/>
                <a:sym typeface="Times New Roman"/>
              </a:defRPr>
            </a:lvl5pPr>
            <a:lvl6pPr marL="2743200" marR="0" lvl="5" indent="-355600" algn="l" rtl="0">
              <a:spcBef>
                <a:spcPts val="400"/>
              </a:spcBef>
              <a:spcAft>
                <a:spcPts val="0"/>
              </a:spcAft>
              <a:buClr>
                <a:srgbClr val="FFFFFF"/>
              </a:buClr>
              <a:buSzPts val="2000"/>
              <a:buFont typeface="Times New Roman"/>
              <a:buChar char="»"/>
              <a:defRPr sz="2000" b="0" i="0" u="none" strike="noStrike" cap="none">
                <a:solidFill>
                  <a:srgbClr val="FFFFFF"/>
                </a:solidFill>
                <a:latin typeface="Times New Roman"/>
                <a:ea typeface="Times New Roman"/>
                <a:cs typeface="Times New Roman"/>
                <a:sym typeface="Times New Roman"/>
              </a:defRPr>
            </a:lvl6pPr>
            <a:lvl7pPr marL="3200400" marR="0" lvl="6" indent="-355600" algn="l" rtl="0">
              <a:spcBef>
                <a:spcPts val="400"/>
              </a:spcBef>
              <a:spcAft>
                <a:spcPts val="0"/>
              </a:spcAft>
              <a:buClr>
                <a:srgbClr val="FFFFFF"/>
              </a:buClr>
              <a:buSzPts val="2000"/>
              <a:buFont typeface="Times New Roman"/>
              <a:buChar char="»"/>
              <a:defRPr sz="2000" b="0" i="0" u="none" strike="noStrike" cap="none">
                <a:solidFill>
                  <a:srgbClr val="FFFFFF"/>
                </a:solidFill>
                <a:latin typeface="Times New Roman"/>
                <a:ea typeface="Times New Roman"/>
                <a:cs typeface="Times New Roman"/>
                <a:sym typeface="Times New Roman"/>
              </a:defRPr>
            </a:lvl7pPr>
            <a:lvl8pPr marL="3657600" marR="0" lvl="7" indent="-355600" algn="l" rtl="0">
              <a:spcBef>
                <a:spcPts val="400"/>
              </a:spcBef>
              <a:spcAft>
                <a:spcPts val="0"/>
              </a:spcAft>
              <a:buClr>
                <a:srgbClr val="FFFFFF"/>
              </a:buClr>
              <a:buSzPts val="2000"/>
              <a:buFont typeface="Times New Roman"/>
              <a:buChar char="»"/>
              <a:defRPr sz="2000" b="0" i="0" u="none" strike="noStrike" cap="none">
                <a:solidFill>
                  <a:srgbClr val="FFFFFF"/>
                </a:solidFill>
                <a:latin typeface="Times New Roman"/>
                <a:ea typeface="Times New Roman"/>
                <a:cs typeface="Times New Roman"/>
                <a:sym typeface="Times New Roman"/>
              </a:defRPr>
            </a:lvl8pPr>
            <a:lvl9pPr marL="4114800" marR="0" lvl="8" indent="-355600" algn="l" rtl="0">
              <a:spcBef>
                <a:spcPts val="400"/>
              </a:spcBef>
              <a:spcAft>
                <a:spcPts val="0"/>
              </a:spcAft>
              <a:buClr>
                <a:srgbClr val="FFFFFF"/>
              </a:buClr>
              <a:buSzPts val="2000"/>
              <a:buFont typeface="Times New Roman"/>
              <a:buChar char="»"/>
              <a:defRPr sz="2000" b="0" i="0" u="none" strike="noStrike" cap="none">
                <a:solidFill>
                  <a:srgbClr val="FFFFFF"/>
                </a:solidFill>
                <a:latin typeface="Times New Roman"/>
                <a:ea typeface="Times New Roman"/>
                <a:cs typeface="Times New Roman"/>
                <a:sym typeface="Times New Roman"/>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e texto verticais" type="vertTitleAndTx">
  <p:cSld name="VERTICAL_TITLE_AND_VERTICAL_TEXT">
    <p:spTree>
      <p:nvGrpSpPr>
        <p:cNvPr id="1" name="Shape 43"/>
        <p:cNvGrpSpPr/>
        <p:nvPr/>
      </p:nvGrpSpPr>
      <p:grpSpPr>
        <a:xfrm>
          <a:off x="0" y="0"/>
          <a:ext cx="0" cy="0"/>
          <a:chOff x="0" y="0"/>
          <a:chExt cx="0" cy="0"/>
        </a:xfrm>
      </p:grpSpPr>
      <p:sp>
        <p:nvSpPr>
          <p:cNvPr id="44" name="Google Shape;44;p49"/>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1pPr>
            <a:lvl2pPr marR="0" lvl="1"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2pPr>
            <a:lvl3pPr marR="0" lvl="2"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3pPr>
            <a:lvl4pPr marR="0" lvl="3"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4pPr>
            <a:lvl5pPr marR="0" lvl="4"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5pPr>
            <a:lvl6pPr marR="0" lvl="5"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9pPr>
          </a:lstStyle>
          <a:p>
            <a:endParaRPr/>
          </a:p>
        </p:txBody>
      </p:sp>
      <p:sp>
        <p:nvSpPr>
          <p:cNvPr id="45" name="Google Shape;45;p49"/>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rgbClr val="FFFFFF"/>
              </a:buClr>
              <a:buSzPts val="3200"/>
              <a:buFont typeface="Times New Roman"/>
              <a:buChar char="•"/>
              <a:defRPr sz="3200" b="0" i="0" u="none" strike="noStrike" cap="none">
                <a:solidFill>
                  <a:srgbClr val="FFFFFF"/>
                </a:solidFill>
                <a:latin typeface="Times New Roman"/>
                <a:ea typeface="Times New Roman"/>
                <a:cs typeface="Times New Roman"/>
                <a:sym typeface="Times New Roman"/>
              </a:defRPr>
            </a:lvl1pPr>
            <a:lvl2pPr marL="914400" marR="0" lvl="1" indent="-406400" algn="l" rtl="0">
              <a:spcBef>
                <a:spcPts val="560"/>
              </a:spcBef>
              <a:spcAft>
                <a:spcPts val="0"/>
              </a:spcAft>
              <a:buClr>
                <a:srgbClr val="FFFFFF"/>
              </a:buClr>
              <a:buSzPts val="2800"/>
              <a:buFont typeface="Times New Roman"/>
              <a:buChar char="–"/>
              <a:defRPr sz="2800" b="0" i="0" u="none" strike="noStrike" cap="none">
                <a:solidFill>
                  <a:srgbClr val="FFFFFF"/>
                </a:solidFill>
                <a:latin typeface="Times New Roman"/>
                <a:ea typeface="Times New Roman"/>
                <a:cs typeface="Times New Roman"/>
                <a:sym typeface="Times New Roman"/>
              </a:defRPr>
            </a:lvl2pPr>
            <a:lvl3pPr marL="1371600" marR="0" lvl="2" indent="-381000" algn="l" rtl="0">
              <a:spcBef>
                <a:spcPts val="480"/>
              </a:spcBef>
              <a:spcAft>
                <a:spcPts val="0"/>
              </a:spcAft>
              <a:buClr>
                <a:srgbClr val="FFFFFF"/>
              </a:buClr>
              <a:buSzPts val="2400"/>
              <a:buFont typeface="Times New Roman"/>
              <a:buChar char="•"/>
              <a:defRPr sz="2400" b="0" i="0" u="none" strike="noStrike" cap="none">
                <a:solidFill>
                  <a:srgbClr val="FFFFFF"/>
                </a:solidFill>
                <a:latin typeface="Times New Roman"/>
                <a:ea typeface="Times New Roman"/>
                <a:cs typeface="Times New Roman"/>
                <a:sym typeface="Times New Roman"/>
              </a:defRPr>
            </a:lvl3pPr>
            <a:lvl4pPr marL="1828800" marR="0" lvl="3" indent="-355600" algn="l" rtl="0">
              <a:spcBef>
                <a:spcPts val="400"/>
              </a:spcBef>
              <a:spcAft>
                <a:spcPts val="0"/>
              </a:spcAft>
              <a:buClr>
                <a:srgbClr val="FFFFFF"/>
              </a:buClr>
              <a:buSzPts val="2000"/>
              <a:buFont typeface="Times New Roman"/>
              <a:buChar char="–"/>
              <a:defRPr sz="2000" b="0" i="0" u="none" strike="noStrike" cap="none">
                <a:solidFill>
                  <a:srgbClr val="FFFFFF"/>
                </a:solidFill>
                <a:latin typeface="Times New Roman"/>
                <a:ea typeface="Times New Roman"/>
                <a:cs typeface="Times New Roman"/>
                <a:sym typeface="Times New Roman"/>
              </a:defRPr>
            </a:lvl4pPr>
            <a:lvl5pPr marL="2286000" marR="0" lvl="4" indent="-355600" algn="l" rtl="0">
              <a:spcBef>
                <a:spcPts val="400"/>
              </a:spcBef>
              <a:spcAft>
                <a:spcPts val="0"/>
              </a:spcAft>
              <a:buClr>
                <a:srgbClr val="FFFFFF"/>
              </a:buClr>
              <a:buSzPts val="2000"/>
              <a:buFont typeface="Times New Roman"/>
              <a:buChar char="»"/>
              <a:defRPr sz="2000" b="0" i="0" u="none" strike="noStrike" cap="none">
                <a:solidFill>
                  <a:srgbClr val="FFFFFF"/>
                </a:solidFill>
                <a:latin typeface="Times New Roman"/>
                <a:ea typeface="Times New Roman"/>
                <a:cs typeface="Times New Roman"/>
                <a:sym typeface="Times New Roman"/>
              </a:defRPr>
            </a:lvl5pPr>
            <a:lvl6pPr marL="2743200" marR="0" lvl="5" indent="-355600" algn="l" rtl="0">
              <a:spcBef>
                <a:spcPts val="400"/>
              </a:spcBef>
              <a:spcAft>
                <a:spcPts val="0"/>
              </a:spcAft>
              <a:buClr>
                <a:srgbClr val="FFFFFF"/>
              </a:buClr>
              <a:buSzPts val="2000"/>
              <a:buFont typeface="Times New Roman"/>
              <a:buChar char="»"/>
              <a:defRPr sz="2000" b="0" i="0" u="none" strike="noStrike" cap="none">
                <a:solidFill>
                  <a:srgbClr val="FFFFFF"/>
                </a:solidFill>
                <a:latin typeface="Times New Roman"/>
                <a:ea typeface="Times New Roman"/>
                <a:cs typeface="Times New Roman"/>
                <a:sym typeface="Times New Roman"/>
              </a:defRPr>
            </a:lvl6pPr>
            <a:lvl7pPr marL="3200400" marR="0" lvl="6" indent="-355600" algn="l" rtl="0">
              <a:spcBef>
                <a:spcPts val="400"/>
              </a:spcBef>
              <a:spcAft>
                <a:spcPts val="0"/>
              </a:spcAft>
              <a:buClr>
                <a:srgbClr val="FFFFFF"/>
              </a:buClr>
              <a:buSzPts val="2000"/>
              <a:buFont typeface="Times New Roman"/>
              <a:buChar char="»"/>
              <a:defRPr sz="2000" b="0" i="0" u="none" strike="noStrike" cap="none">
                <a:solidFill>
                  <a:srgbClr val="FFFFFF"/>
                </a:solidFill>
                <a:latin typeface="Times New Roman"/>
                <a:ea typeface="Times New Roman"/>
                <a:cs typeface="Times New Roman"/>
                <a:sym typeface="Times New Roman"/>
              </a:defRPr>
            </a:lvl7pPr>
            <a:lvl8pPr marL="3657600" marR="0" lvl="7" indent="-355600" algn="l" rtl="0">
              <a:spcBef>
                <a:spcPts val="400"/>
              </a:spcBef>
              <a:spcAft>
                <a:spcPts val="0"/>
              </a:spcAft>
              <a:buClr>
                <a:srgbClr val="FFFFFF"/>
              </a:buClr>
              <a:buSzPts val="2000"/>
              <a:buFont typeface="Times New Roman"/>
              <a:buChar char="»"/>
              <a:defRPr sz="2000" b="0" i="0" u="none" strike="noStrike" cap="none">
                <a:solidFill>
                  <a:srgbClr val="FFFFFF"/>
                </a:solidFill>
                <a:latin typeface="Times New Roman"/>
                <a:ea typeface="Times New Roman"/>
                <a:cs typeface="Times New Roman"/>
                <a:sym typeface="Times New Roman"/>
              </a:defRPr>
            </a:lvl8pPr>
            <a:lvl9pPr marL="4114800" marR="0" lvl="8" indent="-355600" algn="l" rtl="0">
              <a:spcBef>
                <a:spcPts val="400"/>
              </a:spcBef>
              <a:spcAft>
                <a:spcPts val="0"/>
              </a:spcAft>
              <a:buClr>
                <a:srgbClr val="FFFFFF"/>
              </a:buClr>
              <a:buSzPts val="2000"/>
              <a:buFont typeface="Times New Roman"/>
              <a:buChar char="»"/>
              <a:defRPr sz="2000" b="0" i="0" u="none" strike="noStrike" cap="none">
                <a:solidFill>
                  <a:srgbClr val="FFFFFF"/>
                </a:solidFill>
                <a:latin typeface="Times New Roman"/>
                <a:ea typeface="Times New Roman"/>
                <a:cs typeface="Times New Roman"/>
                <a:sym typeface="Times New Roman"/>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ítulo, texto e conteúdo" type="txAndObj">
  <p:cSld name="TEXT_AND_OBJECT">
    <p:spTree>
      <p:nvGrpSpPr>
        <p:cNvPr id="1" name="Shape 46"/>
        <p:cNvGrpSpPr/>
        <p:nvPr/>
      </p:nvGrpSpPr>
      <p:grpSpPr>
        <a:xfrm>
          <a:off x="0" y="0"/>
          <a:ext cx="0" cy="0"/>
          <a:chOff x="0" y="0"/>
          <a:chExt cx="0" cy="0"/>
        </a:xfrm>
      </p:grpSpPr>
      <p:sp>
        <p:nvSpPr>
          <p:cNvPr id="47" name="Google Shape;47;p5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1pPr>
            <a:lvl2pPr marR="0" lvl="1"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2pPr>
            <a:lvl3pPr marR="0" lvl="2"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3pPr>
            <a:lvl4pPr marR="0" lvl="3"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4pPr>
            <a:lvl5pPr marR="0" lvl="4"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5pPr>
            <a:lvl6pPr marR="0" lvl="5"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9pPr>
          </a:lstStyle>
          <a:p>
            <a:endParaRPr/>
          </a:p>
        </p:txBody>
      </p:sp>
      <p:sp>
        <p:nvSpPr>
          <p:cNvPr id="48" name="Google Shape;48;p50"/>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rgbClr val="FFFFFF"/>
              </a:buClr>
              <a:buSzPts val="3200"/>
              <a:buFont typeface="Times New Roman"/>
              <a:buChar char="•"/>
              <a:defRPr sz="3200" b="0" i="0" u="none" strike="noStrike" cap="none">
                <a:solidFill>
                  <a:srgbClr val="FFFFFF"/>
                </a:solidFill>
                <a:latin typeface="Times New Roman"/>
                <a:ea typeface="Times New Roman"/>
                <a:cs typeface="Times New Roman"/>
                <a:sym typeface="Times New Roman"/>
              </a:defRPr>
            </a:lvl1pPr>
            <a:lvl2pPr marL="914400" marR="0" lvl="1" indent="-406400" algn="l" rtl="0">
              <a:spcBef>
                <a:spcPts val="560"/>
              </a:spcBef>
              <a:spcAft>
                <a:spcPts val="0"/>
              </a:spcAft>
              <a:buClr>
                <a:srgbClr val="FFFFFF"/>
              </a:buClr>
              <a:buSzPts val="2800"/>
              <a:buFont typeface="Times New Roman"/>
              <a:buChar char="–"/>
              <a:defRPr sz="2800" b="0" i="0" u="none" strike="noStrike" cap="none">
                <a:solidFill>
                  <a:srgbClr val="FFFFFF"/>
                </a:solidFill>
                <a:latin typeface="Times New Roman"/>
                <a:ea typeface="Times New Roman"/>
                <a:cs typeface="Times New Roman"/>
                <a:sym typeface="Times New Roman"/>
              </a:defRPr>
            </a:lvl2pPr>
            <a:lvl3pPr marL="1371600" marR="0" lvl="2" indent="-381000" algn="l" rtl="0">
              <a:spcBef>
                <a:spcPts val="480"/>
              </a:spcBef>
              <a:spcAft>
                <a:spcPts val="0"/>
              </a:spcAft>
              <a:buClr>
                <a:srgbClr val="FFFFFF"/>
              </a:buClr>
              <a:buSzPts val="2400"/>
              <a:buFont typeface="Times New Roman"/>
              <a:buChar char="•"/>
              <a:defRPr sz="2400" b="0" i="0" u="none" strike="noStrike" cap="none">
                <a:solidFill>
                  <a:srgbClr val="FFFFFF"/>
                </a:solidFill>
                <a:latin typeface="Times New Roman"/>
                <a:ea typeface="Times New Roman"/>
                <a:cs typeface="Times New Roman"/>
                <a:sym typeface="Times New Roman"/>
              </a:defRPr>
            </a:lvl3pPr>
            <a:lvl4pPr marL="1828800" marR="0" lvl="3" indent="-355600" algn="l" rtl="0">
              <a:spcBef>
                <a:spcPts val="400"/>
              </a:spcBef>
              <a:spcAft>
                <a:spcPts val="0"/>
              </a:spcAft>
              <a:buClr>
                <a:srgbClr val="FFFFFF"/>
              </a:buClr>
              <a:buSzPts val="2000"/>
              <a:buFont typeface="Times New Roman"/>
              <a:buChar char="–"/>
              <a:defRPr sz="2000" b="0" i="0" u="none" strike="noStrike" cap="none">
                <a:solidFill>
                  <a:srgbClr val="FFFFFF"/>
                </a:solidFill>
                <a:latin typeface="Times New Roman"/>
                <a:ea typeface="Times New Roman"/>
                <a:cs typeface="Times New Roman"/>
                <a:sym typeface="Times New Roman"/>
              </a:defRPr>
            </a:lvl4pPr>
            <a:lvl5pPr marL="2286000" marR="0" lvl="4" indent="-355600" algn="l" rtl="0">
              <a:spcBef>
                <a:spcPts val="400"/>
              </a:spcBef>
              <a:spcAft>
                <a:spcPts val="0"/>
              </a:spcAft>
              <a:buClr>
                <a:srgbClr val="FFFFFF"/>
              </a:buClr>
              <a:buSzPts val="2000"/>
              <a:buFont typeface="Times New Roman"/>
              <a:buChar char="»"/>
              <a:defRPr sz="2000" b="0" i="0" u="none" strike="noStrike" cap="none">
                <a:solidFill>
                  <a:srgbClr val="FFFFFF"/>
                </a:solidFill>
                <a:latin typeface="Times New Roman"/>
                <a:ea typeface="Times New Roman"/>
                <a:cs typeface="Times New Roman"/>
                <a:sym typeface="Times New Roman"/>
              </a:defRPr>
            </a:lvl5pPr>
            <a:lvl6pPr marL="2743200" marR="0" lvl="5" indent="-355600" algn="l" rtl="0">
              <a:spcBef>
                <a:spcPts val="400"/>
              </a:spcBef>
              <a:spcAft>
                <a:spcPts val="0"/>
              </a:spcAft>
              <a:buClr>
                <a:srgbClr val="FFFFFF"/>
              </a:buClr>
              <a:buSzPts val="2000"/>
              <a:buFont typeface="Times New Roman"/>
              <a:buChar char="»"/>
              <a:defRPr sz="2000" b="0" i="0" u="none" strike="noStrike" cap="none">
                <a:solidFill>
                  <a:srgbClr val="FFFFFF"/>
                </a:solidFill>
                <a:latin typeface="Times New Roman"/>
                <a:ea typeface="Times New Roman"/>
                <a:cs typeface="Times New Roman"/>
                <a:sym typeface="Times New Roman"/>
              </a:defRPr>
            </a:lvl6pPr>
            <a:lvl7pPr marL="3200400" marR="0" lvl="6" indent="-355600" algn="l" rtl="0">
              <a:spcBef>
                <a:spcPts val="400"/>
              </a:spcBef>
              <a:spcAft>
                <a:spcPts val="0"/>
              </a:spcAft>
              <a:buClr>
                <a:srgbClr val="FFFFFF"/>
              </a:buClr>
              <a:buSzPts val="2000"/>
              <a:buFont typeface="Times New Roman"/>
              <a:buChar char="»"/>
              <a:defRPr sz="2000" b="0" i="0" u="none" strike="noStrike" cap="none">
                <a:solidFill>
                  <a:srgbClr val="FFFFFF"/>
                </a:solidFill>
                <a:latin typeface="Times New Roman"/>
                <a:ea typeface="Times New Roman"/>
                <a:cs typeface="Times New Roman"/>
                <a:sym typeface="Times New Roman"/>
              </a:defRPr>
            </a:lvl7pPr>
            <a:lvl8pPr marL="3657600" marR="0" lvl="7" indent="-355600" algn="l" rtl="0">
              <a:spcBef>
                <a:spcPts val="400"/>
              </a:spcBef>
              <a:spcAft>
                <a:spcPts val="0"/>
              </a:spcAft>
              <a:buClr>
                <a:srgbClr val="FFFFFF"/>
              </a:buClr>
              <a:buSzPts val="2000"/>
              <a:buFont typeface="Times New Roman"/>
              <a:buChar char="»"/>
              <a:defRPr sz="2000" b="0" i="0" u="none" strike="noStrike" cap="none">
                <a:solidFill>
                  <a:srgbClr val="FFFFFF"/>
                </a:solidFill>
                <a:latin typeface="Times New Roman"/>
                <a:ea typeface="Times New Roman"/>
                <a:cs typeface="Times New Roman"/>
                <a:sym typeface="Times New Roman"/>
              </a:defRPr>
            </a:lvl8pPr>
            <a:lvl9pPr marL="4114800" marR="0" lvl="8" indent="-355600" algn="l" rtl="0">
              <a:spcBef>
                <a:spcPts val="400"/>
              </a:spcBef>
              <a:spcAft>
                <a:spcPts val="0"/>
              </a:spcAft>
              <a:buClr>
                <a:srgbClr val="FFFFFF"/>
              </a:buClr>
              <a:buSzPts val="2000"/>
              <a:buFont typeface="Times New Roman"/>
              <a:buChar char="»"/>
              <a:defRPr sz="2000" b="0" i="0" u="none" strike="noStrike" cap="none">
                <a:solidFill>
                  <a:srgbClr val="FFFFFF"/>
                </a:solidFill>
                <a:latin typeface="Times New Roman"/>
                <a:ea typeface="Times New Roman"/>
                <a:cs typeface="Times New Roman"/>
                <a:sym typeface="Times New Roman"/>
              </a:defRPr>
            </a:lvl9pPr>
          </a:lstStyle>
          <a:p>
            <a:endParaRPr/>
          </a:p>
        </p:txBody>
      </p:sp>
      <p:sp>
        <p:nvSpPr>
          <p:cNvPr id="49" name="Google Shape;49;p50"/>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rgbClr val="FFFFFF"/>
              </a:buClr>
              <a:buSzPts val="3200"/>
              <a:buFont typeface="Times New Roman"/>
              <a:buChar char="•"/>
              <a:defRPr sz="3200" b="0" i="0" u="none" strike="noStrike" cap="none">
                <a:solidFill>
                  <a:srgbClr val="FFFFFF"/>
                </a:solidFill>
                <a:latin typeface="Times New Roman"/>
                <a:ea typeface="Times New Roman"/>
                <a:cs typeface="Times New Roman"/>
                <a:sym typeface="Times New Roman"/>
              </a:defRPr>
            </a:lvl1pPr>
            <a:lvl2pPr marL="914400" marR="0" lvl="1" indent="-406400" algn="l" rtl="0">
              <a:spcBef>
                <a:spcPts val="560"/>
              </a:spcBef>
              <a:spcAft>
                <a:spcPts val="0"/>
              </a:spcAft>
              <a:buClr>
                <a:srgbClr val="FFFFFF"/>
              </a:buClr>
              <a:buSzPts val="2800"/>
              <a:buFont typeface="Times New Roman"/>
              <a:buChar char="–"/>
              <a:defRPr sz="2800" b="0" i="0" u="none" strike="noStrike" cap="none">
                <a:solidFill>
                  <a:srgbClr val="FFFFFF"/>
                </a:solidFill>
                <a:latin typeface="Times New Roman"/>
                <a:ea typeface="Times New Roman"/>
                <a:cs typeface="Times New Roman"/>
                <a:sym typeface="Times New Roman"/>
              </a:defRPr>
            </a:lvl2pPr>
            <a:lvl3pPr marL="1371600" marR="0" lvl="2" indent="-381000" algn="l" rtl="0">
              <a:spcBef>
                <a:spcPts val="480"/>
              </a:spcBef>
              <a:spcAft>
                <a:spcPts val="0"/>
              </a:spcAft>
              <a:buClr>
                <a:srgbClr val="FFFFFF"/>
              </a:buClr>
              <a:buSzPts val="2400"/>
              <a:buFont typeface="Times New Roman"/>
              <a:buChar char="•"/>
              <a:defRPr sz="2400" b="0" i="0" u="none" strike="noStrike" cap="none">
                <a:solidFill>
                  <a:srgbClr val="FFFFFF"/>
                </a:solidFill>
                <a:latin typeface="Times New Roman"/>
                <a:ea typeface="Times New Roman"/>
                <a:cs typeface="Times New Roman"/>
                <a:sym typeface="Times New Roman"/>
              </a:defRPr>
            </a:lvl3pPr>
            <a:lvl4pPr marL="1828800" marR="0" lvl="3" indent="-355600" algn="l" rtl="0">
              <a:spcBef>
                <a:spcPts val="400"/>
              </a:spcBef>
              <a:spcAft>
                <a:spcPts val="0"/>
              </a:spcAft>
              <a:buClr>
                <a:srgbClr val="FFFFFF"/>
              </a:buClr>
              <a:buSzPts val="2000"/>
              <a:buFont typeface="Times New Roman"/>
              <a:buChar char="–"/>
              <a:defRPr sz="2000" b="0" i="0" u="none" strike="noStrike" cap="none">
                <a:solidFill>
                  <a:srgbClr val="FFFFFF"/>
                </a:solidFill>
                <a:latin typeface="Times New Roman"/>
                <a:ea typeface="Times New Roman"/>
                <a:cs typeface="Times New Roman"/>
                <a:sym typeface="Times New Roman"/>
              </a:defRPr>
            </a:lvl4pPr>
            <a:lvl5pPr marL="2286000" marR="0" lvl="4" indent="-355600" algn="l" rtl="0">
              <a:spcBef>
                <a:spcPts val="400"/>
              </a:spcBef>
              <a:spcAft>
                <a:spcPts val="0"/>
              </a:spcAft>
              <a:buClr>
                <a:srgbClr val="FFFFFF"/>
              </a:buClr>
              <a:buSzPts val="2000"/>
              <a:buFont typeface="Times New Roman"/>
              <a:buChar char="»"/>
              <a:defRPr sz="2000" b="0" i="0" u="none" strike="noStrike" cap="none">
                <a:solidFill>
                  <a:srgbClr val="FFFFFF"/>
                </a:solidFill>
                <a:latin typeface="Times New Roman"/>
                <a:ea typeface="Times New Roman"/>
                <a:cs typeface="Times New Roman"/>
                <a:sym typeface="Times New Roman"/>
              </a:defRPr>
            </a:lvl5pPr>
            <a:lvl6pPr marL="2743200" marR="0" lvl="5" indent="-355600" algn="l" rtl="0">
              <a:spcBef>
                <a:spcPts val="400"/>
              </a:spcBef>
              <a:spcAft>
                <a:spcPts val="0"/>
              </a:spcAft>
              <a:buClr>
                <a:srgbClr val="FFFFFF"/>
              </a:buClr>
              <a:buSzPts val="2000"/>
              <a:buFont typeface="Times New Roman"/>
              <a:buChar char="»"/>
              <a:defRPr sz="2000" b="0" i="0" u="none" strike="noStrike" cap="none">
                <a:solidFill>
                  <a:srgbClr val="FFFFFF"/>
                </a:solidFill>
                <a:latin typeface="Times New Roman"/>
                <a:ea typeface="Times New Roman"/>
                <a:cs typeface="Times New Roman"/>
                <a:sym typeface="Times New Roman"/>
              </a:defRPr>
            </a:lvl6pPr>
            <a:lvl7pPr marL="3200400" marR="0" lvl="6" indent="-355600" algn="l" rtl="0">
              <a:spcBef>
                <a:spcPts val="400"/>
              </a:spcBef>
              <a:spcAft>
                <a:spcPts val="0"/>
              </a:spcAft>
              <a:buClr>
                <a:srgbClr val="FFFFFF"/>
              </a:buClr>
              <a:buSzPts val="2000"/>
              <a:buFont typeface="Times New Roman"/>
              <a:buChar char="»"/>
              <a:defRPr sz="2000" b="0" i="0" u="none" strike="noStrike" cap="none">
                <a:solidFill>
                  <a:srgbClr val="FFFFFF"/>
                </a:solidFill>
                <a:latin typeface="Times New Roman"/>
                <a:ea typeface="Times New Roman"/>
                <a:cs typeface="Times New Roman"/>
                <a:sym typeface="Times New Roman"/>
              </a:defRPr>
            </a:lvl7pPr>
            <a:lvl8pPr marL="3657600" marR="0" lvl="7" indent="-355600" algn="l" rtl="0">
              <a:spcBef>
                <a:spcPts val="400"/>
              </a:spcBef>
              <a:spcAft>
                <a:spcPts val="0"/>
              </a:spcAft>
              <a:buClr>
                <a:srgbClr val="FFFFFF"/>
              </a:buClr>
              <a:buSzPts val="2000"/>
              <a:buFont typeface="Times New Roman"/>
              <a:buChar char="»"/>
              <a:defRPr sz="2000" b="0" i="0" u="none" strike="noStrike" cap="none">
                <a:solidFill>
                  <a:srgbClr val="FFFFFF"/>
                </a:solidFill>
                <a:latin typeface="Times New Roman"/>
                <a:ea typeface="Times New Roman"/>
                <a:cs typeface="Times New Roman"/>
                <a:sym typeface="Times New Roman"/>
              </a:defRPr>
            </a:lvl8pPr>
            <a:lvl9pPr marL="4114800" marR="0" lvl="8" indent="-355600" algn="l" rtl="0">
              <a:spcBef>
                <a:spcPts val="400"/>
              </a:spcBef>
              <a:spcAft>
                <a:spcPts val="0"/>
              </a:spcAft>
              <a:buClr>
                <a:srgbClr val="FFFFFF"/>
              </a:buClr>
              <a:buSzPts val="2000"/>
              <a:buFont typeface="Times New Roman"/>
              <a:buChar char="»"/>
              <a:defRPr sz="2000" b="0" i="0" u="none" strike="noStrike" cap="none">
                <a:solidFill>
                  <a:srgbClr val="FFFFFF"/>
                </a:solidFill>
                <a:latin typeface="Times New Roman"/>
                <a:ea typeface="Times New Roman"/>
                <a:cs typeface="Times New Roman"/>
                <a:sym typeface="Times New Roman"/>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_Título e conteúdo">
  <p:cSld name="2_Título e conteúdo">
    <p:spTree>
      <p:nvGrpSpPr>
        <p:cNvPr id="1" name="Shape 50"/>
        <p:cNvGrpSpPr/>
        <p:nvPr/>
      </p:nvGrpSpPr>
      <p:grpSpPr>
        <a:xfrm>
          <a:off x="0" y="0"/>
          <a:ext cx="0" cy="0"/>
          <a:chOff x="0" y="0"/>
          <a:chExt cx="0" cy="0"/>
        </a:xfrm>
      </p:grpSpPr>
      <p:pic>
        <p:nvPicPr>
          <p:cNvPr id="51" name="Google Shape;51;p51" descr="COPPE horiz cor 300dpi.eps"/>
          <p:cNvPicPr preferRelativeResize="0"/>
          <p:nvPr/>
        </p:nvPicPr>
        <p:blipFill rotWithShape="1">
          <a:blip r:embed="rId2">
            <a:alphaModFix/>
          </a:blip>
          <a:srcRect/>
          <a:stretch/>
        </p:blipFill>
        <p:spPr>
          <a:xfrm>
            <a:off x="34925" y="5913438"/>
            <a:ext cx="1873250" cy="93027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_Título e conteúdo">
  <p:cSld name="3_Título e conteúdo">
    <p:spTree>
      <p:nvGrpSpPr>
        <p:cNvPr id="1" name="Shape 52"/>
        <p:cNvGrpSpPr/>
        <p:nvPr/>
      </p:nvGrpSpPr>
      <p:grpSpPr>
        <a:xfrm>
          <a:off x="0" y="0"/>
          <a:ext cx="0" cy="0"/>
          <a:chOff x="0" y="0"/>
          <a:chExt cx="0" cy="0"/>
        </a:xfrm>
      </p:grpSpPr>
      <p:pic>
        <p:nvPicPr>
          <p:cNvPr id="53" name="Google Shape;53;p52" descr="COPPE horiz cor 300dpi.eps"/>
          <p:cNvPicPr preferRelativeResize="0"/>
          <p:nvPr/>
        </p:nvPicPr>
        <p:blipFill rotWithShape="1">
          <a:blip r:embed="rId2">
            <a:alphaModFix/>
          </a:blip>
          <a:srcRect/>
          <a:stretch/>
        </p:blipFill>
        <p:spPr>
          <a:xfrm>
            <a:off x="34925" y="5913438"/>
            <a:ext cx="1873250" cy="930275"/>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4_Título e conteúdo">
  <p:cSld name="4_Título e conteúdo">
    <p:spTree>
      <p:nvGrpSpPr>
        <p:cNvPr id="1" name="Shape 54"/>
        <p:cNvGrpSpPr/>
        <p:nvPr/>
      </p:nvGrpSpPr>
      <p:grpSpPr>
        <a:xfrm>
          <a:off x="0" y="0"/>
          <a:ext cx="0" cy="0"/>
          <a:chOff x="0" y="0"/>
          <a:chExt cx="0" cy="0"/>
        </a:xfrm>
      </p:grpSpPr>
      <p:pic>
        <p:nvPicPr>
          <p:cNvPr id="55" name="Google Shape;55;p53" descr="COPPE horiz cor 300dpi.eps"/>
          <p:cNvPicPr preferRelativeResize="0"/>
          <p:nvPr/>
        </p:nvPicPr>
        <p:blipFill rotWithShape="1">
          <a:blip r:embed="rId2">
            <a:alphaModFix/>
          </a:blip>
          <a:srcRect/>
          <a:stretch/>
        </p:blipFill>
        <p:spPr>
          <a:xfrm>
            <a:off x="34925" y="5913438"/>
            <a:ext cx="1873250" cy="93027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6_Título e conteúdo">
  <p:cSld name="6_Título e conteúdo">
    <p:spTree>
      <p:nvGrpSpPr>
        <p:cNvPr id="1" name="Shape 56"/>
        <p:cNvGrpSpPr/>
        <p:nvPr/>
      </p:nvGrpSpPr>
      <p:grpSpPr>
        <a:xfrm>
          <a:off x="0" y="0"/>
          <a:ext cx="0" cy="0"/>
          <a:chOff x="0" y="0"/>
          <a:chExt cx="0" cy="0"/>
        </a:xfrm>
      </p:grpSpPr>
      <p:pic>
        <p:nvPicPr>
          <p:cNvPr id="57" name="Google Shape;57;p54" descr="COPPE horiz cor 300dpi.eps"/>
          <p:cNvPicPr preferRelativeResize="0"/>
          <p:nvPr/>
        </p:nvPicPr>
        <p:blipFill rotWithShape="1">
          <a:blip r:embed="rId2">
            <a:alphaModFix/>
          </a:blip>
          <a:srcRect/>
          <a:stretch/>
        </p:blipFill>
        <p:spPr>
          <a:xfrm>
            <a:off x="34925" y="5913438"/>
            <a:ext cx="1873250" cy="930275"/>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7_Título e conteúdo">
  <p:cSld name="7_Título e conteúdo">
    <p:spTree>
      <p:nvGrpSpPr>
        <p:cNvPr id="1" name="Shape 58"/>
        <p:cNvGrpSpPr/>
        <p:nvPr/>
      </p:nvGrpSpPr>
      <p:grpSpPr>
        <a:xfrm>
          <a:off x="0" y="0"/>
          <a:ext cx="0" cy="0"/>
          <a:chOff x="0" y="0"/>
          <a:chExt cx="0" cy="0"/>
        </a:xfrm>
      </p:grpSpPr>
      <p:pic>
        <p:nvPicPr>
          <p:cNvPr id="59" name="Google Shape;59;p55" descr="COPPE horiz cor 300dpi.eps"/>
          <p:cNvPicPr preferRelativeResize="0"/>
          <p:nvPr/>
        </p:nvPicPr>
        <p:blipFill rotWithShape="1">
          <a:blip r:embed="rId2">
            <a:alphaModFix/>
          </a:blip>
          <a:srcRect/>
          <a:stretch/>
        </p:blipFill>
        <p:spPr>
          <a:xfrm>
            <a:off x="34925" y="5913438"/>
            <a:ext cx="1873250" cy="93027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8_Título e conteúdo">
  <p:cSld name="8_Título e conteúdo">
    <p:spTree>
      <p:nvGrpSpPr>
        <p:cNvPr id="1" name="Shape 60"/>
        <p:cNvGrpSpPr/>
        <p:nvPr/>
      </p:nvGrpSpPr>
      <p:grpSpPr>
        <a:xfrm>
          <a:off x="0" y="0"/>
          <a:ext cx="0" cy="0"/>
          <a:chOff x="0" y="0"/>
          <a:chExt cx="0" cy="0"/>
        </a:xfrm>
      </p:grpSpPr>
      <p:pic>
        <p:nvPicPr>
          <p:cNvPr id="61" name="Google Shape;61;p56" descr="COPPE horiz cor 300dpi.eps"/>
          <p:cNvPicPr preferRelativeResize="0"/>
          <p:nvPr/>
        </p:nvPicPr>
        <p:blipFill rotWithShape="1">
          <a:blip r:embed="rId2">
            <a:alphaModFix/>
          </a:blip>
          <a:srcRect/>
          <a:stretch/>
        </p:blipFill>
        <p:spPr>
          <a:xfrm>
            <a:off x="34925" y="5913438"/>
            <a:ext cx="1873250" cy="93027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0_Título e conteúdo">
  <p:cSld name="10_Título e conteúdo">
    <p:spTree>
      <p:nvGrpSpPr>
        <p:cNvPr id="1" name="Shape 62"/>
        <p:cNvGrpSpPr/>
        <p:nvPr/>
      </p:nvGrpSpPr>
      <p:grpSpPr>
        <a:xfrm>
          <a:off x="0" y="0"/>
          <a:ext cx="0" cy="0"/>
          <a:chOff x="0" y="0"/>
          <a:chExt cx="0" cy="0"/>
        </a:xfrm>
      </p:grpSpPr>
      <p:pic>
        <p:nvPicPr>
          <p:cNvPr id="63" name="Google Shape;63;p57" descr="COPPE horiz cor 300dpi.eps"/>
          <p:cNvPicPr preferRelativeResize="0"/>
          <p:nvPr/>
        </p:nvPicPr>
        <p:blipFill rotWithShape="1">
          <a:blip r:embed="rId2">
            <a:alphaModFix/>
          </a:blip>
          <a:srcRect/>
          <a:stretch/>
        </p:blipFill>
        <p:spPr>
          <a:xfrm>
            <a:off x="34925" y="5913438"/>
            <a:ext cx="1873250" cy="93027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lide de título" type="title">
  <p:cSld name="TITLE">
    <p:spTree>
      <p:nvGrpSpPr>
        <p:cNvPr id="1" name="Shape 11"/>
        <p:cNvGrpSpPr/>
        <p:nvPr/>
      </p:nvGrpSpPr>
      <p:grpSpPr>
        <a:xfrm>
          <a:off x="0" y="0"/>
          <a:ext cx="0" cy="0"/>
          <a:chOff x="0" y="0"/>
          <a:chExt cx="0" cy="0"/>
        </a:xfrm>
      </p:grpSpPr>
      <p:sp>
        <p:nvSpPr>
          <p:cNvPr id="12" name="Google Shape;12;p25"/>
          <p:cNvSpPr txBox="1">
            <a:spLocks noGrp="1"/>
          </p:cNvSpPr>
          <p:nvPr>
            <p:ph type="ctrTitle"/>
          </p:nvPr>
        </p:nvSpPr>
        <p:spPr>
          <a:xfrm>
            <a:off x="685800" y="2025650"/>
            <a:ext cx="7772400" cy="147002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1pPr>
            <a:lvl2pPr marR="0" lvl="1"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2pPr>
            <a:lvl3pPr marR="0" lvl="2"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3pPr>
            <a:lvl4pPr marR="0" lvl="3"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4pPr>
            <a:lvl5pPr marR="0" lvl="4"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5pPr>
            <a:lvl6pPr marR="0" lvl="5"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9pPr>
          </a:lstStyle>
          <a:p>
            <a:endParaRPr/>
          </a:p>
        </p:txBody>
      </p:sp>
      <p:sp>
        <p:nvSpPr>
          <p:cNvPr id="13" name="Google Shape;13;p2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marR="0" lvl="0" algn="ctr" rtl="0">
              <a:spcBef>
                <a:spcPts val="640"/>
              </a:spcBef>
              <a:spcAft>
                <a:spcPts val="0"/>
              </a:spcAft>
              <a:buClr>
                <a:srgbClr val="FFFFFF"/>
              </a:buClr>
              <a:buSzPts val="3200"/>
              <a:buFont typeface="Times New Roman"/>
              <a:buNone/>
              <a:defRPr sz="3200" b="0" i="0" u="none" strike="noStrike" cap="none">
                <a:solidFill>
                  <a:srgbClr val="FFFFFF"/>
                </a:solidFill>
                <a:latin typeface="Times New Roman"/>
                <a:ea typeface="Times New Roman"/>
                <a:cs typeface="Times New Roman"/>
                <a:sym typeface="Times New Roman"/>
              </a:defRPr>
            </a:lvl1pPr>
            <a:lvl2pPr marR="0" lvl="1" algn="ctr" rtl="0">
              <a:spcBef>
                <a:spcPts val="560"/>
              </a:spcBef>
              <a:spcAft>
                <a:spcPts val="0"/>
              </a:spcAft>
              <a:buClr>
                <a:srgbClr val="FFFFFF"/>
              </a:buClr>
              <a:buSzPts val="2800"/>
              <a:buFont typeface="Times New Roman"/>
              <a:buNone/>
              <a:defRPr sz="2800" b="0" i="0" u="none" strike="noStrike" cap="none">
                <a:solidFill>
                  <a:srgbClr val="FFFFFF"/>
                </a:solidFill>
                <a:latin typeface="Times New Roman"/>
                <a:ea typeface="Times New Roman"/>
                <a:cs typeface="Times New Roman"/>
                <a:sym typeface="Times New Roman"/>
              </a:defRPr>
            </a:lvl2pPr>
            <a:lvl3pPr marR="0" lvl="2" algn="ctr" rtl="0">
              <a:spcBef>
                <a:spcPts val="480"/>
              </a:spcBef>
              <a:spcAft>
                <a:spcPts val="0"/>
              </a:spcAft>
              <a:buClr>
                <a:srgbClr val="FFFFFF"/>
              </a:buClr>
              <a:buSzPts val="2400"/>
              <a:buFont typeface="Times New Roman"/>
              <a:buNone/>
              <a:defRPr sz="2400" b="0" i="0" u="none" strike="noStrike" cap="none">
                <a:solidFill>
                  <a:srgbClr val="FFFFFF"/>
                </a:solidFill>
                <a:latin typeface="Times New Roman"/>
                <a:ea typeface="Times New Roman"/>
                <a:cs typeface="Times New Roman"/>
                <a:sym typeface="Times New Roman"/>
              </a:defRPr>
            </a:lvl3pPr>
            <a:lvl4pPr marR="0" lvl="3" algn="ctr" rtl="0">
              <a:spcBef>
                <a:spcPts val="400"/>
              </a:spcBef>
              <a:spcAft>
                <a:spcPts val="0"/>
              </a:spcAft>
              <a:buClr>
                <a:srgbClr val="FFFFFF"/>
              </a:buClr>
              <a:buSzPts val="2000"/>
              <a:buFont typeface="Times New Roman"/>
              <a:buNone/>
              <a:defRPr sz="2000" b="0" i="0" u="none" strike="noStrike" cap="none">
                <a:solidFill>
                  <a:srgbClr val="FFFFFF"/>
                </a:solidFill>
                <a:latin typeface="Times New Roman"/>
                <a:ea typeface="Times New Roman"/>
                <a:cs typeface="Times New Roman"/>
                <a:sym typeface="Times New Roman"/>
              </a:defRPr>
            </a:lvl4pPr>
            <a:lvl5pPr marR="0" lvl="4" algn="ctr" rtl="0">
              <a:spcBef>
                <a:spcPts val="400"/>
              </a:spcBef>
              <a:spcAft>
                <a:spcPts val="0"/>
              </a:spcAft>
              <a:buClr>
                <a:srgbClr val="FFFFFF"/>
              </a:buClr>
              <a:buSzPts val="2000"/>
              <a:buFont typeface="Times New Roman"/>
              <a:buNone/>
              <a:defRPr sz="2000" b="0" i="0" u="none" strike="noStrike" cap="none">
                <a:solidFill>
                  <a:srgbClr val="FFFFFF"/>
                </a:solidFill>
                <a:latin typeface="Times New Roman"/>
                <a:ea typeface="Times New Roman"/>
                <a:cs typeface="Times New Roman"/>
                <a:sym typeface="Times New Roman"/>
              </a:defRPr>
            </a:lvl5pPr>
            <a:lvl6pPr marR="0" lvl="5" algn="ctr" rtl="0">
              <a:spcBef>
                <a:spcPts val="400"/>
              </a:spcBef>
              <a:spcAft>
                <a:spcPts val="0"/>
              </a:spcAft>
              <a:buClr>
                <a:srgbClr val="FFFFFF"/>
              </a:buClr>
              <a:buSzPts val="2000"/>
              <a:buFont typeface="Times New Roman"/>
              <a:buNone/>
              <a:defRPr sz="2000" b="0" i="0" u="none" strike="noStrike" cap="none">
                <a:solidFill>
                  <a:srgbClr val="FFFFFF"/>
                </a:solidFill>
                <a:latin typeface="Times New Roman"/>
                <a:ea typeface="Times New Roman"/>
                <a:cs typeface="Times New Roman"/>
                <a:sym typeface="Times New Roman"/>
              </a:defRPr>
            </a:lvl6pPr>
            <a:lvl7pPr marR="0" lvl="6" algn="ctr" rtl="0">
              <a:spcBef>
                <a:spcPts val="400"/>
              </a:spcBef>
              <a:spcAft>
                <a:spcPts val="0"/>
              </a:spcAft>
              <a:buClr>
                <a:srgbClr val="FFFFFF"/>
              </a:buClr>
              <a:buSzPts val="2000"/>
              <a:buFont typeface="Times New Roman"/>
              <a:buNone/>
              <a:defRPr sz="2000" b="0" i="0" u="none" strike="noStrike" cap="none">
                <a:solidFill>
                  <a:srgbClr val="FFFFFF"/>
                </a:solidFill>
                <a:latin typeface="Times New Roman"/>
                <a:ea typeface="Times New Roman"/>
                <a:cs typeface="Times New Roman"/>
                <a:sym typeface="Times New Roman"/>
              </a:defRPr>
            </a:lvl7pPr>
            <a:lvl8pPr marR="0" lvl="7" algn="ctr" rtl="0">
              <a:spcBef>
                <a:spcPts val="400"/>
              </a:spcBef>
              <a:spcAft>
                <a:spcPts val="0"/>
              </a:spcAft>
              <a:buClr>
                <a:srgbClr val="FFFFFF"/>
              </a:buClr>
              <a:buSzPts val="2000"/>
              <a:buFont typeface="Times New Roman"/>
              <a:buNone/>
              <a:defRPr sz="2000" b="0" i="0" u="none" strike="noStrike" cap="none">
                <a:solidFill>
                  <a:srgbClr val="FFFFFF"/>
                </a:solidFill>
                <a:latin typeface="Times New Roman"/>
                <a:ea typeface="Times New Roman"/>
                <a:cs typeface="Times New Roman"/>
                <a:sym typeface="Times New Roman"/>
              </a:defRPr>
            </a:lvl8pPr>
            <a:lvl9pPr marR="0" lvl="8" algn="ctr" rtl="0">
              <a:spcBef>
                <a:spcPts val="400"/>
              </a:spcBef>
              <a:spcAft>
                <a:spcPts val="0"/>
              </a:spcAft>
              <a:buClr>
                <a:srgbClr val="FFFFFF"/>
              </a:buClr>
              <a:buSzPts val="2000"/>
              <a:buFont typeface="Times New Roman"/>
              <a:buNone/>
              <a:defRPr sz="2000" b="0" i="0" u="none" strike="noStrike" cap="none">
                <a:solidFill>
                  <a:srgbClr val="FFFFFF"/>
                </a:solidFill>
                <a:latin typeface="Times New Roman"/>
                <a:ea typeface="Times New Roman"/>
                <a:cs typeface="Times New Roman"/>
                <a:sym typeface="Times New Roman"/>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1_Título e conteúdo">
  <p:cSld name="11_Título e conteúdo">
    <p:spTree>
      <p:nvGrpSpPr>
        <p:cNvPr id="1" name="Shape 64"/>
        <p:cNvGrpSpPr/>
        <p:nvPr/>
      </p:nvGrpSpPr>
      <p:grpSpPr>
        <a:xfrm>
          <a:off x="0" y="0"/>
          <a:ext cx="0" cy="0"/>
          <a:chOff x="0" y="0"/>
          <a:chExt cx="0" cy="0"/>
        </a:xfrm>
      </p:grpSpPr>
      <p:pic>
        <p:nvPicPr>
          <p:cNvPr id="65" name="Google Shape;65;p58" descr="COPPE horiz cor 300dpi.eps"/>
          <p:cNvPicPr preferRelativeResize="0"/>
          <p:nvPr/>
        </p:nvPicPr>
        <p:blipFill rotWithShape="1">
          <a:blip r:embed="rId2">
            <a:alphaModFix/>
          </a:blip>
          <a:srcRect/>
          <a:stretch/>
        </p:blipFill>
        <p:spPr>
          <a:xfrm>
            <a:off x="34925" y="5913438"/>
            <a:ext cx="1873250" cy="930275"/>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2_Título e conteúdo">
  <p:cSld name="12_Título e conteúdo">
    <p:spTree>
      <p:nvGrpSpPr>
        <p:cNvPr id="1" name="Shape 66"/>
        <p:cNvGrpSpPr/>
        <p:nvPr/>
      </p:nvGrpSpPr>
      <p:grpSpPr>
        <a:xfrm>
          <a:off x="0" y="0"/>
          <a:ext cx="0" cy="0"/>
          <a:chOff x="0" y="0"/>
          <a:chExt cx="0" cy="0"/>
        </a:xfrm>
      </p:grpSpPr>
      <p:pic>
        <p:nvPicPr>
          <p:cNvPr id="67" name="Google Shape;67;p59" descr="COPPE horiz cor 300dpi.eps"/>
          <p:cNvPicPr preferRelativeResize="0"/>
          <p:nvPr/>
        </p:nvPicPr>
        <p:blipFill rotWithShape="1">
          <a:blip r:embed="rId2">
            <a:alphaModFix/>
          </a:blip>
          <a:srcRect/>
          <a:stretch/>
        </p:blipFill>
        <p:spPr>
          <a:xfrm>
            <a:off x="34925" y="5913438"/>
            <a:ext cx="1873250" cy="930275"/>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3_Título e conteúdo">
  <p:cSld name="13_Título e conteúdo">
    <p:spTree>
      <p:nvGrpSpPr>
        <p:cNvPr id="1" name="Shape 68"/>
        <p:cNvGrpSpPr/>
        <p:nvPr/>
      </p:nvGrpSpPr>
      <p:grpSpPr>
        <a:xfrm>
          <a:off x="0" y="0"/>
          <a:ext cx="0" cy="0"/>
          <a:chOff x="0" y="0"/>
          <a:chExt cx="0" cy="0"/>
        </a:xfrm>
      </p:grpSpPr>
      <p:pic>
        <p:nvPicPr>
          <p:cNvPr id="69" name="Google Shape;69;p60" descr="COPPE horiz cor 300dpi.eps"/>
          <p:cNvPicPr preferRelativeResize="0"/>
          <p:nvPr/>
        </p:nvPicPr>
        <p:blipFill rotWithShape="1">
          <a:blip r:embed="rId2">
            <a:alphaModFix/>
          </a:blip>
          <a:srcRect/>
          <a:stretch/>
        </p:blipFill>
        <p:spPr>
          <a:xfrm>
            <a:off x="34925" y="5913438"/>
            <a:ext cx="1873250" cy="930275"/>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4_Título e conteúdo">
  <p:cSld name="14_Título e conteúdo">
    <p:spTree>
      <p:nvGrpSpPr>
        <p:cNvPr id="1" name="Shape 70"/>
        <p:cNvGrpSpPr/>
        <p:nvPr/>
      </p:nvGrpSpPr>
      <p:grpSpPr>
        <a:xfrm>
          <a:off x="0" y="0"/>
          <a:ext cx="0" cy="0"/>
          <a:chOff x="0" y="0"/>
          <a:chExt cx="0" cy="0"/>
        </a:xfrm>
      </p:grpSpPr>
      <p:pic>
        <p:nvPicPr>
          <p:cNvPr id="71" name="Google Shape;71;p61" descr="COPPE horiz cor 300dpi.eps"/>
          <p:cNvPicPr preferRelativeResize="0"/>
          <p:nvPr/>
        </p:nvPicPr>
        <p:blipFill rotWithShape="1">
          <a:blip r:embed="rId2">
            <a:alphaModFix/>
          </a:blip>
          <a:srcRect/>
          <a:stretch/>
        </p:blipFill>
        <p:spPr>
          <a:xfrm>
            <a:off x="34925" y="5913438"/>
            <a:ext cx="1873250" cy="930275"/>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5_Título e conteúdo">
  <p:cSld name="15_Título e conteúdo">
    <p:spTree>
      <p:nvGrpSpPr>
        <p:cNvPr id="1" name="Shape 72"/>
        <p:cNvGrpSpPr/>
        <p:nvPr/>
      </p:nvGrpSpPr>
      <p:grpSpPr>
        <a:xfrm>
          <a:off x="0" y="0"/>
          <a:ext cx="0" cy="0"/>
          <a:chOff x="0" y="0"/>
          <a:chExt cx="0" cy="0"/>
        </a:xfrm>
      </p:grpSpPr>
      <p:pic>
        <p:nvPicPr>
          <p:cNvPr id="73" name="Google Shape;73;p62" descr="COPPE horiz cor 300dpi.eps"/>
          <p:cNvPicPr preferRelativeResize="0"/>
          <p:nvPr/>
        </p:nvPicPr>
        <p:blipFill rotWithShape="1">
          <a:blip r:embed="rId2">
            <a:alphaModFix/>
          </a:blip>
          <a:srcRect/>
          <a:stretch/>
        </p:blipFill>
        <p:spPr>
          <a:xfrm>
            <a:off x="34925" y="5913438"/>
            <a:ext cx="1873250" cy="930275"/>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ítulo e conteúdo" type="obj">
  <p:cSld name="OBJECT">
    <p:spTree>
      <p:nvGrpSpPr>
        <p:cNvPr id="1" name="Shape 76"/>
        <p:cNvGrpSpPr/>
        <p:nvPr/>
      </p:nvGrpSpPr>
      <p:grpSpPr>
        <a:xfrm>
          <a:off x="0" y="0"/>
          <a:ext cx="0" cy="0"/>
          <a:chOff x="0" y="0"/>
          <a:chExt cx="0" cy="0"/>
        </a:xfrm>
      </p:grpSpPr>
      <p:sp>
        <p:nvSpPr>
          <p:cNvPr id="77" name="Google Shape;77;p2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1pPr>
            <a:lvl2pPr marR="0" lvl="1"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2pPr>
            <a:lvl3pPr marR="0" lvl="2"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3pPr>
            <a:lvl4pPr marR="0" lvl="3"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4pPr>
            <a:lvl5pPr marR="0" lvl="4"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5pPr>
            <a:lvl6pPr marR="0" lvl="5"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9pPr>
          </a:lstStyle>
          <a:p>
            <a:endParaRPr/>
          </a:p>
        </p:txBody>
      </p:sp>
      <p:sp>
        <p:nvSpPr>
          <p:cNvPr id="78" name="Google Shape;78;p2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rgbClr val="FFFFFF"/>
              </a:buClr>
              <a:buSzPts val="3200"/>
              <a:buFont typeface="Times New Roman"/>
              <a:buChar char="•"/>
              <a:defRPr sz="3200" b="0" i="0" u="none" strike="noStrike" cap="none">
                <a:solidFill>
                  <a:srgbClr val="FFFFFF"/>
                </a:solidFill>
                <a:latin typeface="Times New Roman"/>
                <a:ea typeface="Times New Roman"/>
                <a:cs typeface="Times New Roman"/>
                <a:sym typeface="Times New Roman"/>
              </a:defRPr>
            </a:lvl1pPr>
            <a:lvl2pPr marL="914400" marR="0" lvl="1" indent="-406400" algn="l" rtl="0">
              <a:spcBef>
                <a:spcPts val="560"/>
              </a:spcBef>
              <a:spcAft>
                <a:spcPts val="0"/>
              </a:spcAft>
              <a:buClr>
                <a:srgbClr val="FFFFFF"/>
              </a:buClr>
              <a:buSzPts val="2800"/>
              <a:buFont typeface="Times New Roman"/>
              <a:buChar char="–"/>
              <a:defRPr sz="2800" b="0" i="0" u="none" strike="noStrike" cap="none">
                <a:solidFill>
                  <a:srgbClr val="FFFFFF"/>
                </a:solidFill>
                <a:latin typeface="Times New Roman"/>
                <a:ea typeface="Times New Roman"/>
                <a:cs typeface="Times New Roman"/>
                <a:sym typeface="Times New Roman"/>
              </a:defRPr>
            </a:lvl2pPr>
            <a:lvl3pPr marL="1371600" marR="0" lvl="2" indent="-381000" algn="l" rtl="0">
              <a:spcBef>
                <a:spcPts val="480"/>
              </a:spcBef>
              <a:spcAft>
                <a:spcPts val="0"/>
              </a:spcAft>
              <a:buClr>
                <a:srgbClr val="FFFFFF"/>
              </a:buClr>
              <a:buSzPts val="2400"/>
              <a:buFont typeface="Times New Roman"/>
              <a:buChar char="•"/>
              <a:defRPr sz="2400" b="0" i="0" u="none" strike="noStrike" cap="none">
                <a:solidFill>
                  <a:srgbClr val="FFFFFF"/>
                </a:solidFill>
                <a:latin typeface="Times New Roman"/>
                <a:ea typeface="Times New Roman"/>
                <a:cs typeface="Times New Roman"/>
                <a:sym typeface="Times New Roman"/>
              </a:defRPr>
            </a:lvl3pPr>
            <a:lvl4pPr marL="1828800" marR="0" lvl="3" indent="-355600" algn="l" rtl="0">
              <a:spcBef>
                <a:spcPts val="400"/>
              </a:spcBef>
              <a:spcAft>
                <a:spcPts val="0"/>
              </a:spcAft>
              <a:buClr>
                <a:srgbClr val="FFFFFF"/>
              </a:buClr>
              <a:buSzPts val="2000"/>
              <a:buFont typeface="Times New Roman"/>
              <a:buChar char="–"/>
              <a:defRPr sz="2000" b="0" i="0" u="none" strike="noStrike" cap="none">
                <a:solidFill>
                  <a:srgbClr val="FFFFFF"/>
                </a:solidFill>
                <a:latin typeface="Times New Roman"/>
                <a:ea typeface="Times New Roman"/>
                <a:cs typeface="Times New Roman"/>
                <a:sym typeface="Times New Roman"/>
              </a:defRPr>
            </a:lvl4pPr>
            <a:lvl5pPr marL="2286000" marR="0" lvl="4" indent="-355600" algn="l" rtl="0">
              <a:spcBef>
                <a:spcPts val="400"/>
              </a:spcBef>
              <a:spcAft>
                <a:spcPts val="0"/>
              </a:spcAft>
              <a:buClr>
                <a:srgbClr val="FFFFFF"/>
              </a:buClr>
              <a:buSzPts val="2000"/>
              <a:buFont typeface="Times New Roman"/>
              <a:buChar char="»"/>
              <a:defRPr sz="2000" b="0" i="0" u="none" strike="noStrike" cap="none">
                <a:solidFill>
                  <a:srgbClr val="FFFFFF"/>
                </a:solidFill>
                <a:latin typeface="Times New Roman"/>
                <a:ea typeface="Times New Roman"/>
                <a:cs typeface="Times New Roman"/>
                <a:sym typeface="Times New Roman"/>
              </a:defRPr>
            </a:lvl5pPr>
            <a:lvl6pPr marL="2743200" marR="0" lvl="5" indent="-355600" algn="l" rtl="0">
              <a:spcBef>
                <a:spcPts val="400"/>
              </a:spcBef>
              <a:spcAft>
                <a:spcPts val="0"/>
              </a:spcAft>
              <a:buClr>
                <a:srgbClr val="FFFFFF"/>
              </a:buClr>
              <a:buSzPts val="2000"/>
              <a:buFont typeface="Times New Roman"/>
              <a:buChar char="»"/>
              <a:defRPr sz="2000" b="0" i="0" u="none" strike="noStrike" cap="none">
                <a:solidFill>
                  <a:srgbClr val="FFFFFF"/>
                </a:solidFill>
                <a:latin typeface="Times New Roman"/>
                <a:ea typeface="Times New Roman"/>
                <a:cs typeface="Times New Roman"/>
                <a:sym typeface="Times New Roman"/>
              </a:defRPr>
            </a:lvl6pPr>
            <a:lvl7pPr marL="3200400" marR="0" lvl="6" indent="-355600" algn="l" rtl="0">
              <a:spcBef>
                <a:spcPts val="400"/>
              </a:spcBef>
              <a:spcAft>
                <a:spcPts val="0"/>
              </a:spcAft>
              <a:buClr>
                <a:srgbClr val="FFFFFF"/>
              </a:buClr>
              <a:buSzPts val="2000"/>
              <a:buFont typeface="Times New Roman"/>
              <a:buChar char="»"/>
              <a:defRPr sz="2000" b="0" i="0" u="none" strike="noStrike" cap="none">
                <a:solidFill>
                  <a:srgbClr val="FFFFFF"/>
                </a:solidFill>
                <a:latin typeface="Times New Roman"/>
                <a:ea typeface="Times New Roman"/>
                <a:cs typeface="Times New Roman"/>
                <a:sym typeface="Times New Roman"/>
              </a:defRPr>
            </a:lvl7pPr>
            <a:lvl8pPr marL="3657600" marR="0" lvl="7" indent="-355600" algn="l" rtl="0">
              <a:spcBef>
                <a:spcPts val="400"/>
              </a:spcBef>
              <a:spcAft>
                <a:spcPts val="0"/>
              </a:spcAft>
              <a:buClr>
                <a:srgbClr val="FFFFFF"/>
              </a:buClr>
              <a:buSzPts val="2000"/>
              <a:buFont typeface="Times New Roman"/>
              <a:buChar char="»"/>
              <a:defRPr sz="2000" b="0" i="0" u="none" strike="noStrike" cap="none">
                <a:solidFill>
                  <a:srgbClr val="FFFFFF"/>
                </a:solidFill>
                <a:latin typeface="Times New Roman"/>
                <a:ea typeface="Times New Roman"/>
                <a:cs typeface="Times New Roman"/>
                <a:sym typeface="Times New Roman"/>
              </a:defRPr>
            </a:lvl8pPr>
            <a:lvl9pPr marL="4114800" marR="0" lvl="8" indent="-355600" algn="l" rtl="0">
              <a:spcBef>
                <a:spcPts val="400"/>
              </a:spcBef>
              <a:spcAft>
                <a:spcPts val="0"/>
              </a:spcAft>
              <a:buClr>
                <a:srgbClr val="FFFFFF"/>
              </a:buClr>
              <a:buSzPts val="2000"/>
              <a:buFont typeface="Times New Roman"/>
              <a:buChar char="»"/>
              <a:defRPr sz="2000" b="0" i="0" u="none" strike="noStrike" cap="none">
                <a:solidFill>
                  <a:srgbClr val="FFFFFF"/>
                </a:solidFill>
                <a:latin typeface="Times New Roman"/>
                <a:ea typeface="Times New Roman"/>
                <a:cs typeface="Times New Roman"/>
                <a:sym typeface="Times New Roman"/>
              </a:defRPr>
            </a:lvl9pPr>
          </a:lstStyle>
          <a:p>
            <a:endParaRPr/>
          </a:p>
        </p:txBody>
      </p:sp>
      <p:sp>
        <p:nvSpPr>
          <p:cNvPr id="79" name="Google Shape;79;p27"/>
          <p:cNvSpPr txBox="1">
            <a:spLocks noGrp="1"/>
          </p:cNvSpPr>
          <p:nvPr>
            <p:ph type="sldNum" idx="12"/>
          </p:nvPr>
        </p:nvSpPr>
        <p:spPr>
          <a:xfrm>
            <a:off x="7010400" y="6381750"/>
            <a:ext cx="21336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b="0" i="0" u="none" strike="noStrike" cap="none">
                <a:solidFill>
                  <a:schemeClr val="accent2"/>
                </a:solidFill>
                <a:latin typeface="Arial"/>
                <a:ea typeface="Arial"/>
                <a:cs typeface="Arial"/>
                <a:sym typeface="Arial"/>
              </a:defRPr>
            </a:lvl1pPr>
            <a:lvl2pPr marL="0" marR="0" lvl="1" indent="0" algn="r">
              <a:spcBef>
                <a:spcPts val="0"/>
              </a:spcBef>
              <a:spcAft>
                <a:spcPts val="0"/>
              </a:spcAft>
              <a:buNone/>
              <a:defRPr sz="1400" b="0" i="0" u="none" strike="noStrike" cap="none">
                <a:solidFill>
                  <a:schemeClr val="accent2"/>
                </a:solidFill>
                <a:latin typeface="Arial"/>
                <a:ea typeface="Arial"/>
                <a:cs typeface="Arial"/>
                <a:sym typeface="Arial"/>
              </a:defRPr>
            </a:lvl2pPr>
            <a:lvl3pPr marL="0" marR="0" lvl="2" indent="0" algn="r">
              <a:spcBef>
                <a:spcPts val="0"/>
              </a:spcBef>
              <a:spcAft>
                <a:spcPts val="0"/>
              </a:spcAft>
              <a:buNone/>
              <a:defRPr sz="1400" b="0" i="0" u="none" strike="noStrike" cap="none">
                <a:solidFill>
                  <a:schemeClr val="accent2"/>
                </a:solidFill>
                <a:latin typeface="Arial"/>
                <a:ea typeface="Arial"/>
                <a:cs typeface="Arial"/>
                <a:sym typeface="Arial"/>
              </a:defRPr>
            </a:lvl3pPr>
            <a:lvl4pPr marL="0" marR="0" lvl="3" indent="0" algn="r">
              <a:spcBef>
                <a:spcPts val="0"/>
              </a:spcBef>
              <a:spcAft>
                <a:spcPts val="0"/>
              </a:spcAft>
              <a:buNone/>
              <a:defRPr sz="1400" b="0" i="0" u="none" strike="noStrike" cap="none">
                <a:solidFill>
                  <a:schemeClr val="accent2"/>
                </a:solidFill>
                <a:latin typeface="Arial"/>
                <a:ea typeface="Arial"/>
                <a:cs typeface="Arial"/>
                <a:sym typeface="Arial"/>
              </a:defRPr>
            </a:lvl4pPr>
            <a:lvl5pPr marL="0" marR="0" lvl="4" indent="0" algn="r">
              <a:spcBef>
                <a:spcPts val="0"/>
              </a:spcBef>
              <a:spcAft>
                <a:spcPts val="0"/>
              </a:spcAft>
              <a:buNone/>
              <a:defRPr sz="1400" b="0" i="0" u="none" strike="noStrike" cap="none">
                <a:solidFill>
                  <a:schemeClr val="accent2"/>
                </a:solidFill>
                <a:latin typeface="Arial"/>
                <a:ea typeface="Arial"/>
                <a:cs typeface="Arial"/>
                <a:sym typeface="Arial"/>
              </a:defRPr>
            </a:lvl5pPr>
            <a:lvl6pPr marL="0" marR="0" lvl="5" indent="0" algn="r">
              <a:spcBef>
                <a:spcPts val="0"/>
              </a:spcBef>
              <a:spcAft>
                <a:spcPts val="0"/>
              </a:spcAft>
              <a:buNone/>
              <a:defRPr sz="1400" b="0" i="0" u="none" strike="noStrike" cap="none">
                <a:solidFill>
                  <a:schemeClr val="accent2"/>
                </a:solidFill>
                <a:latin typeface="Arial"/>
                <a:ea typeface="Arial"/>
                <a:cs typeface="Arial"/>
                <a:sym typeface="Arial"/>
              </a:defRPr>
            </a:lvl6pPr>
            <a:lvl7pPr marL="0" marR="0" lvl="6" indent="0" algn="r">
              <a:spcBef>
                <a:spcPts val="0"/>
              </a:spcBef>
              <a:spcAft>
                <a:spcPts val="0"/>
              </a:spcAft>
              <a:buNone/>
              <a:defRPr sz="1400" b="0" i="0" u="none" strike="noStrike" cap="none">
                <a:solidFill>
                  <a:schemeClr val="accent2"/>
                </a:solidFill>
                <a:latin typeface="Arial"/>
                <a:ea typeface="Arial"/>
                <a:cs typeface="Arial"/>
                <a:sym typeface="Arial"/>
              </a:defRPr>
            </a:lvl7pPr>
            <a:lvl8pPr marL="0" marR="0" lvl="7" indent="0" algn="r">
              <a:spcBef>
                <a:spcPts val="0"/>
              </a:spcBef>
              <a:spcAft>
                <a:spcPts val="0"/>
              </a:spcAft>
              <a:buNone/>
              <a:defRPr sz="1400" b="0" i="0" u="none" strike="noStrike" cap="none">
                <a:solidFill>
                  <a:schemeClr val="accent2"/>
                </a:solidFill>
                <a:latin typeface="Arial"/>
                <a:ea typeface="Arial"/>
                <a:cs typeface="Arial"/>
                <a:sym typeface="Arial"/>
              </a:defRPr>
            </a:lvl8pPr>
            <a:lvl9pPr marL="0" marR="0" lvl="8" indent="0" algn="r">
              <a:spcBef>
                <a:spcPts val="0"/>
              </a:spcBef>
              <a:spcAft>
                <a:spcPts val="0"/>
              </a:spcAft>
              <a:buNone/>
              <a:defRPr sz="1400" b="0" i="0" u="none" strike="noStrike" cap="none">
                <a:solidFill>
                  <a:schemeClr val="accen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lide de título" type="title">
  <p:cSld name="TITLE">
    <p:spTree>
      <p:nvGrpSpPr>
        <p:cNvPr id="1" name="Shape 80"/>
        <p:cNvGrpSpPr/>
        <p:nvPr/>
      </p:nvGrpSpPr>
      <p:grpSpPr>
        <a:xfrm>
          <a:off x="0" y="0"/>
          <a:ext cx="0" cy="0"/>
          <a:chOff x="0" y="0"/>
          <a:chExt cx="0" cy="0"/>
        </a:xfrm>
      </p:grpSpPr>
      <p:sp>
        <p:nvSpPr>
          <p:cNvPr id="81" name="Google Shape;81;p31"/>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1pPr>
            <a:lvl2pPr marR="0" lvl="1"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2pPr>
            <a:lvl3pPr marR="0" lvl="2"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3pPr>
            <a:lvl4pPr marR="0" lvl="3"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4pPr>
            <a:lvl5pPr marR="0" lvl="4"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5pPr>
            <a:lvl6pPr marR="0" lvl="5"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9pPr>
          </a:lstStyle>
          <a:p>
            <a:endParaRPr/>
          </a:p>
        </p:txBody>
      </p:sp>
      <p:sp>
        <p:nvSpPr>
          <p:cNvPr id="82" name="Google Shape;82;p31"/>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marR="0" lvl="0" algn="ctr" rtl="0">
              <a:spcBef>
                <a:spcPts val="640"/>
              </a:spcBef>
              <a:spcAft>
                <a:spcPts val="0"/>
              </a:spcAft>
              <a:buClr>
                <a:srgbClr val="FFFFFF"/>
              </a:buClr>
              <a:buSzPts val="3200"/>
              <a:buFont typeface="Times New Roman"/>
              <a:buNone/>
              <a:defRPr sz="3200" b="0" i="0" u="none" strike="noStrike" cap="none">
                <a:solidFill>
                  <a:srgbClr val="FFFFFF"/>
                </a:solidFill>
                <a:latin typeface="Times New Roman"/>
                <a:ea typeface="Times New Roman"/>
                <a:cs typeface="Times New Roman"/>
                <a:sym typeface="Times New Roman"/>
              </a:defRPr>
            </a:lvl1pPr>
            <a:lvl2pPr marR="0" lvl="1" algn="ctr" rtl="0">
              <a:spcBef>
                <a:spcPts val="560"/>
              </a:spcBef>
              <a:spcAft>
                <a:spcPts val="0"/>
              </a:spcAft>
              <a:buClr>
                <a:srgbClr val="FFFFFF"/>
              </a:buClr>
              <a:buSzPts val="2800"/>
              <a:buFont typeface="Times New Roman"/>
              <a:buNone/>
              <a:defRPr sz="2800" b="0" i="0" u="none" strike="noStrike" cap="none">
                <a:solidFill>
                  <a:srgbClr val="FFFFFF"/>
                </a:solidFill>
                <a:latin typeface="Times New Roman"/>
                <a:ea typeface="Times New Roman"/>
                <a:cs typeface="Times New Roman"/>
                <a:sym typeface="Times New Roman"/>
              </a:defRPr>
            </a:lvl2pPr>
            <a:lvl3pPr marR="0" lvl="2" algn="ctr" rtl="0">
              <a:spcBef>
                <a:spcPts val="480"/>
              </a:spcBef>
              <a:spcAft>
                <a:spcPts val="0"/>
              </a:spcAft>
              <a:buClr>
                <a:srgbClr val="FFFFFF"/>
              </a:buClr>
              <a:buSzPts val="2400"/>
              <a:buFont typeface="Times New Roman"/>
              <a:buNone/>
              <a:defRPr sz="2400" b="0" i="0" u="none" strike="noStrike" cap="none">
                <a:solidFill>
                  <a:srgbClr val="FFFFFF"/>
                </a:solidFill>
                <a:latin typeface="Times New Roman"/>
                <a:ea typeface="Times New Roman"/>
                <a:cs typeface="Times New Roman"/>
                <a:sym typeface="Times New Roman"/>
              </a:defRPr>
            </a:lvl3pPr>
            <a:lvl4pPr marR="0" lvl="3" algn="ctr" rtl="0">
              <a:spcBef>
                <a:spcPts val="400"/>
              </a:spcBef>
              <a:spcAft>
                <a:spcPts val="0"/>
              </a:spcAft>
              <a:buClr>
                <a:srgbClr val="FFFFFF"/>
              </a:buClr>
              <a:buSzPts val="2000"/>
              <a:buFont typeface="Times New Roman"/>
              <a:buNone/>
              <a:defRPr sz="2000" b="0" i="0" u="none" strike="noStrike" cap="none">
                <a:solidFill>
                  <a:srgbClr val="FFFFFF"/>
                </a:solidFill>
                <a:latin typeface="Times New Roman"/>
                <a:ea typeface="Times New Roman"/>
                <a:cs typeface="Times New Roman"/>
                <a:sym typeface="Times New Roman"/>
              </a:defRPr>
            </a:lvl4pPr>
            <a:lvl5pPr marR="0" lvl="4" algn="ctr" rtl="0">
              <a:spcBef>
                <a:spcPts val="400"/>
              </a:spcBef>
              <a:spcAft>
                <a:spcPts val="0"/>
              </a:spcAft>
              <a:buClr>
                <a:srgbClr val="FFFFFF"/>
              </a:buClr>
              <a:buSzPts val="2000"/>
              <a:buFont typeface="Times New Roman"/>
              <a:buNone/>
              <a:defRPr sz="2000" b="0" i="0" u="none" strike="noStrike" cap="none">
                <a:solidFill>
                  <a:srgbClr val="FFFFFF"/>
                </a:solidFill>
                <a:latin typeface="Times New Roman"/>
                <a:ea typeface="Times New Roman"/>
                <a:cs typeface="Times New Roman"/>
                <a:sym typeface="Times New Roman"/>
              </a:defRPr>
            </a:lvl5pPr>
            <a:lvl6pPr marR="0" lvl="5" algn="ctr" rtl="0">
              <a:spcBef>
                <a:spcPts val="400"/>
              </a:spcBef>
              <a:spcAft>
                <a:spcPts val="0"/>
              </a:spcAft>
              <a:buClr>
                <a:srgbClr val="FFFFFF"/>
              </a:buClr>
              <a:buSzPts val="2000"/>
              <a:buFont typeface="Times New Roman"/>
              <a:buNone/>
              <a:defRPr sz="2000" b="0" i="0" u="none" strike="noStrike" cap="none">
                <a:solidFill>
                  <a:srgbClr val="FFFFFF"/>
                </a:solidFill>
                <a:latin typeface="Times New Roman"/>
                <a:ea typeface="Times New Roman"/>
                <a:cs typeface="Times New Roman"/>
                <a:sym typeface="Times New Roman"/>
              </a:defRPr>
            </a:lvl6pPr>
            <a:lvl7pPr marR="0" lvl="6" algn="ctr" rtl="0">
              <a:spcBef>
                <a:spcPts val="400"/>
              </a:spcBef>
              <a:spcAft>
                <a:spcPts val="0"/>
              </a:spcAft>
              <a:buClr>
                <a:srgbClr val="FFFFFF"/>
              </a:buClr>
              <a:buSzPts val="2000"/>
              <a:buFont typeface="Times New Roman"/>
              <a:buNone/>
              <a:defRPr sz="2000" b="0" i="0" u="none" strike="noStrike" cap="none">
                <a:solidFill>
                  <a:srgbClr val="FFFFFF"/>
                </a:solidFill>
                <a:latin typeface="Times New Roman"/>
                <a:ea typeface="Times New Roman"/>
                <a:cs typeface="Times New Roman"/>
                <a:sym typeface="Times New Roman"/>
              </a:defRPr>
            </a:lvl7pPr>
            <a:lvl8pPr marR="0" lvl="7" algn="ctr" rtl="0">
              <a:spcBef>
                <a:spcPts val="400"/>
              </a:spcBef>
              <a:spcAft>
                <a:spcPts val="0"/>
              </a:spcAft>
              <a:buClr>
                <a:srgbClr val="FFFFFF"/>
              </a:buClr>
              <a:buSzPts val="2000"/>
              <a:buFont typeface="Times New Roman"/>
              <a:buNone/>
              <a:defRPr sz="2000" b="0" i="0" u="none" strike="noStrike" cap="none">
                <a:solidFill>
                  <a:srgbClr val="FFFFFF"/>
                </a:solidFill>
                <a:latin typeface="Times New Roman"/>
                <a:ea typeface="Times New Roman"/>
                <a:cs typeface="Times New Roman"/>
                <a:sym typeface="Times New Roman"/>
              </a:defRPr>
            </a:lvl8pPr>
            <a:lvl9pPr marR="0" lvl="8" algn="ctr" rtl="0">
              <a:spcBef>
                <a:spcPts val="400"/>
              </a:spcBef>
              <a:spcAft>
                <a:spcPts val="0"/>
              </a:spcAft>
              <a:buClr>
                <a:srgbClr val="FFFFFF"/>
              </a:buClr>
              <a:buSzPts val="2000"/>
              <a:buFont typeface="Times New Roman"/>
              <a:buNone/>
              <a:defRPr sz="2000" b="0" i="0" u="none" strike="noStrike" cap="none">
                <a:solidFill>
                  <a:srgbClr val="FFFFFF"/>
                </a:solidFill>
                <a:latin typeface="Times New Roman"/>
                <a:ea typeface="Times New Roman"/>
                <a:cs typeface="Times New Roman"/>
                <a:sym typeface="Times New Roman"/>
              </a:defRPr>
            </a:lvl9pPr>
          </a:lstStyle>
          <a:p>
            <a:endParaRPr/>
          </a:p>
        </p:txBody>
      </p:sp>
      <p:sp>
        <p:nvSpPr>
          <p:cNvPr id="83" name="Google Shape;83;p31"/>
          <p:cNvSpPr txBox="1">
            <a:spLocks noGrp="1"/>
          </p:cNvSpPr>
          <p:nvPr>
            <p:ph type="sldNum" idx="12"/>
          </p:nvPr>
        </p:nvSpPr>
        <p:spPr>
          <a:xfrm>
            <a:off x="7010400" y="6381750"/>
            <a:ext cx="21336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a:solidFill>
                  <a:schemeClr val="accent2"/>
                </a:solidFill>
                <a:latin typeface="Arial"/>
                <a:ea typeface="Arial"/>
                <a:cs typeface="Arial"/>
                <a:sym typeface="Arial"/>
              </a:defRPr>
            </a:lvl1pPr>
            <a:lvl2pPr marL="0" marR="0" lvl="1" indent="0" algn="r">
              <a:spcBef>
                <a:spcPts val="0"/>
              </a:spcBef>
              <a:spcAft>
                <a:spcPts val="0"/>
              </a:spcAft>
              <a:buNone/>
              <a:defRPr sz="1400">
                <a:solidFill>
                  <a:schemeClr val="accent2"/>
                </a:solidFill>
                <a:latin typeface="Arial"/>
                <a:ea typeface="Arial"/>
                <a:cs typeface="Arial"/>
                <a:sym typeface="Arial"/>
              </a:defRPr>
            </a:lvl2pPr>
            <a:lvl3pPr marL="0" marR="0" lvl="2" indent="0" algn="r">
              <a:spcBef>
                <a:spcPts val="0"/>
              </a:spcBef>
              <a:spcAft>
                <a:spcPts val="0"/>
              </a:spcAft>
              <a:buNone/>
              <a:defRPr sz="1400">
                <a:solidFill>
                  <a:schemeClr val="accent2"/>
                </a:solidFill>
                <a:latin typeface="Arial"/>
                <a:ea typeface="Arial"/>
                <a:cs typeface="Arial"/>
                <a:sym typeface="Arial"/>
              </a:defRPr>
            </a:lvl3pPr>
            <a:lvl4pPr marL="0" marR="0" lvl="3" indent="0" algn="r">
              <a:spcBef>
                <a:spcPts val="0"/>
              </a:spcBef>
              <a:spcAft>
                <a:spcPts val="0"/>
              </a:spcAft>
              <a:buNone/>
              <a:defRPr sz="1400">
                <a:solidFill>
                  <a:schemeClr val="accent2"/>
                </a:solidFill>
                <a:latin typeface="Arial"/>
                <a:ea typeface="Arial"/>
                <a:cs typeface="Arial"/>
                <a:sym typeface="Arial"/>
              </a:defRPr>
            </a:lvl4pPr>
            <a:lvl5pPr marL="0" marR="0" lvl="4" indent="0" algn="r">
              <a:spcBef>
                <a:spcPts val="0"/>
              </a:spcBef>
              <a:spcAft>
                <a:spcPts val="0"/>
              </a:spcAft>
              <a:buNone/>
              <a:defRPr sz="1400">
                <a:solidFill>
                  <a:schemeClr val="accent2"/>
                </a:solidFill>
                <a:latin typeface="Arial"/>
                <a:ea typeface="Arial"/>
                <a:cs typeface="Arial"/>
                <a:sym typeface="Arial"/>
              </a:defRPr>
            </a:lvl5pPr>
            <a:lvl6pPr marL="0" marR="0" lvl="5" indent="0" algn="r">
              <a:spcBef>
                <a:spcPts val="0"/>
              </a:spcBef>
              <a:spcAft>
                <a:spcPts val="0"/>
              </a:spcAft>
              <a:buNone/>
              <a:defRPr sz="1400">
                <a:solidFill>
                  <a:schemeClr val="accent2"/>
                </a:solidFill>
                <a:latin typeface="Arial"/>
                <a:ea typeface="Arial"/>
                <a:cs typeface="Arial"/>
                <a:sym typeface="Arial"/>
              </a:defRPr>
            </a:lvl6pPr>
            <a:lvl7pPr marL="0" marR="0" lvl="6" indent="0" algn="r">
              <a:spcBef>
                <a:spcPts val="0"/>
              </a:spcBef>
              <a:spcAft>
                <a:spcPts val="0"/>
              </a:spcAft>
              <a:buNone/>
              <a:defRPr sz="1400">
                <a:solidFill>
                  <a:schemeClr val="accent2"/>
                </a:solidFill>
                <a:latin typeface="Arial"/>
                <a:ea typeface="Arial"/>
                <a:cs typeface="Arial"/>
                <a:sym typeface="Arial"/>
              </a:defRPr>
            </a:lvl7pPr>
            <a:lvl8pPr marL="0" marR="0" lvl="7" indent="0" algn="r">
              <a:spcBef>
                <a:spcPts val="0"/>
              </a:spcBef>
              <a:spcAft>
                <a:spcPts val="0"/>
              </a:spcAft>
              <a:buNone/>
              <a:defRPr sz="1400">
                <a:solidFill>
                  <a:schemeClr val="accent2"/>
                </a:solidFill>
                <a:latin typeface="Arial"/>
                <a:ea typeface="Arial"/>
                <a:cs typeface="Arial"/>
                <a:sym typeface="Arial"/>
              </a:defRPr>
            </a:lvl8pPr>
            <a:lvl9pPr marL="0" marR="0" lvl="8" indent="0" algn="r">
              <a:spcBef>
                <a:spcPts val="0"/>
              </a:spcBef>
              <a:spcAft>
                <a:spcPts val="0"/>
              </a:spcAft>
              <a:buNone/>
              <a:defRPr sz="1400">
                <a:solidFill>
                  <a:schemeClr val="accen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abeçalho da Seção" type="secHead">
  <p:cSld name="SECTION_HEADER">
    <p:spTree>
      <p:nvGrpSpPr>
        <p:cNvPr id="1" name="Shape 84"/>
        <p:cNvGrpSpPr/>
        <p:nvPr/>
      </p:nvGrpSpPr>
      <p:grpSpPr>
        <a:xfrm>
          <a:off x="0" y="0"/>
          <a:ext cx="0" cy="0"/>
          <a:chOff x="0" y="0"/>
          <a:chExt cx="0" cy="0"/>
        </a:xfrm>
      </p:grpSpPr>
      <p:sp>
        <p:nvSpPr>
          <p:cNvPr id="85" name="Google Shape;85;p32"/>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000" b="1" i="0" u="none" strike="noStrike" cap="none">
                <a:solidFill>
                  <a:srgbClr val="FFFFFF"/>
                </a:solidFill>
                <a:latin typeface="Times New Roman"/>
                <a:ea typeface="Times New Roman"/>
                <a:cs typeface="Times New Roman"/>
                <a:sym typeface="Times New Roman"/>
              </a:defRPr>
            </a:lvl1pPr>
            <a:lvl2pPr marR="0" lvl="1"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2pPr>
            <a:lvl3pPr marR="0" lvl="2"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3pPr>
            <a:lvl4pPr marR="0" lvl="3"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4pPr>
            <a:lvl5pPr marR="0" lvl="4"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5pPr>
            <a:lvl6pPr marR="0" lvl="5"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9pPr>
          </a:lstStyle>
          <a:p>
            <a:endParaRPr/>
          </a:p>
        </p:txBody>
      </p:sp>
      <p:sp>
        <p:nvSpPr>
          <p:cNvPr id="86" name="Google Shape;86;p32"/>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00"/>
              </a:spcBef>
              <a:spcAft>
                <a:spcPts val="0"/>
              </a:spcAft>
              <a:buClr>
                <a:srgbClr val="FFFFFF"/>
              </a:buClr>
              <a:buSzPts val="2000"/>
              <a:buFont typeface="Times New Roman"/>
              <a:buNone/>
              <a:defRPr sz="2000" b="0" i="0" u="none" strike="noStrike" cap="none">
                <a:solidFill>
                  <a:srgbClr val="FFFFFF"/>
                </a:solidFill>
                <a:latin typeface="Times New Roman"/>
                <a:ea typeface="Times New Roman"/>
                <a:cs typeface="Times New Roman"/>
                <a:sym typeface="Times New Roman"/>
              </a:defRPr>
            </a:lvl1pPr>
            <a:lvl2pPr marL="914400" marR="0" lvl="1" indent="-228600" algn="l" rtl="0">
              <a:spcBef>
                <a:spcPts val="360"/>
              </a:spcBef>
              <a:spcAft>
                <a:spcPts val="0"/>
              </a:spcAft>
              <a:buClr>
                <a:srgbClr val="FFFFFF"/>
              </a:buClr>
              <a:buSzPts val="1800"/>
              <a:buFont typeface="Times New Roman"/>
              <a:buNone/>
              <a:defRPr sz="1800" b="0" i="0" u="none" strike="noStrike" cap="none">
                <a:solidFill>
                  <a:srgbClr val="FFFFFF"/>
                </a:solidFill>
                <a:latin typeface="Times New Roman"/>
                <a:ea typeface="Times New Roman"/>
                <a:cs typeface="Times New Roman"/>
                <a:sym typeface="Times New Roman"/>
              </a:defRPr>
            </a:lvl2pPr>
            <a:lvl3pPr marL="1371600" marR="0" lvl="2" indent="-228600" algn="l" rtl="0">
              <a:spcBef>
                <a:spcPts val="320"/>
              </a:spcBef>
              <a:spcAft>
                <a:spcPts val="0"/>
              </a:spcAft>
              <a:buClr>
                <a:srgbClr val="FFFFFF"/>
              </a:buClr>
              <a:buSzPts val="1600"/>
              <a:buFont typeface="Times New Roman"/>
              <a:buNone/>
              <a:defRPr sz="1600" b="0" i="0" u="none" strike="noStrike" cap="none">
                <a:solidFill>
                  <a:srgbClr val="FFFFFF"/>
                </a:solidFill>
                <a:latin typeface="Times New Roman"/>
                <a:ea typeface="Times New Roman"/>
                <a:cs typeface="Times New Roman"/>
                <a:sym typeface="Times New Roman"/>
              </a:defRPr>
            </a:lvl3pPr>
            <a:lvl4pPr marL="1828800" marR="0" lvl="3" indent="-228600" algn="l" rtl="0">
              <a:spcBef>
                <a:spcPts val="280"/>
              </a:spcBef>
              <a:spcAft>
                <a:spcPts val="0"/>
              </a:spcAft>
              <a:buClr>
                <a:srgbClr val="FFFFFF"/>
              </a:buClr>
              <a:buSzPts val="1400"/>
              <a:buFont typeface="Times New Roman"/>
              <a:buNone/>
              <a:defRPr sz="1400" b="0" i="0" u="none" strike="noStrike" cap="none">
                <a:solidFill>
                  <a:srgbClr val="FFFFFF"/>
                </a:solidFill>
                <a:latin typeface="Times New Roman"/>
                <a:ea typeface="Times New Roman"/>
                <a:cs typeface="Times New Roman"/>
                <a:sym typeface="Times New Roman"/>
              </a:defRPr>
            </a:lvl4pPr>
            <a:lvl5pPr marL="2286000" marR="0" lvl="4" indent="-228600" algn="l" rtl="0">
              <a:spcBef>
                <a:spcPts val="280"/>
              </a:spcBef>
              <a:spcAft>
                <a:spcPts val="0"/>
              </a:spcAft>
              <a:buClr>
                <a:srgbClr val="FFFFFF"/>
              </a:buClr>
              <a:buSzPts val="1400"/>
              <a:buFont typeface="Times New Roman"/>
              <a:buNone/>
              <a:defRPr sz="1400" b="0" i="0" u="none" strike="noStrike" cap="none">
                <a:solidFill>
                  <a:srgbClr val="FFFFFF"/>
                </a:solidFill>
                <a:latin typeface="Times New Roman"/>
                <a:ea typeface="Times New Roman"/>
                <a:cs typeface="Times New Roman"/>
                <a:sym typeface="Times New Roman"/>
              </a:defRPr>
            </a:lvl5pPr>
            <a:lvl6pPr marL="2743200" marR="0" lvl="5" indent="-228600" algn="l" rtl="0">
              <a:spcBef>
                <a:spcPts val="280"/>
              </a:spcBef>
              <a:spcAft>
                <a:spcPts val="0"/>
              </a:spcAft>
              <a:buClr>
                <a:srgbClr val="FFFFFF"/>
              </a:buClr>
              <a:buSzPts val="1400"/>
              <a:buFont typeface="Times New Roman"/>
              <a:buNone/>
              <a:defRPr sz="1400" b="0" i="0" u="none" strike="noStrike" cap="none">
                <a:solidFill>
                  <a:srgbClr val="FFFFFF"/>
                </a:solidFill>
                <a:latin typeface="Times New Roman"/>
                <a:ea typeface="Times New Roman"/>
                <a:cs typeface="Times New Roman"/>
                <a:sym typeface="Times New Roman"/>
              </a:defRPr>
            </a:lvl6pPr>
            <a:lvl7pPr marL="3200400" marR="0" lvl="6" indent="-228600" algn="l" rtl="0">
              <a:spcBef>
                <a:spcPts val="280"/>
              </a:spcBef>
              <a:spcAft>
                <a:spcPts val="0"/>
              </a:spcAft>
              <a:buClr>
                <a:srgbClr val="FFFFFF"/>
              </a:buClr>
              <a:buSzPts val="1400"/>
              <a:buFont typeface="Times New Roman"/>
              <a:buNone/>
              <a:defRPr sz="1400" b="0" i="0" u="none" strike="noStrike" cap="none">
                <a:solidFill>
                  <a:srgbClr val="FFFFFF"/>
                </a:solidFill>
                <a:latin typeface="Times New Roman"/>
                <a:ea typeface="Times New Roman"/>
                <a:cs typeface="Times New Roman"/>
                <a:sym typeface="Times New Roman"/>
              </a:defRPr>
            </a:lvl7pPr>
            <a:lvl8pPr marL="3657600" marR="0" lvl="7" indent="-228600" algn="l" rtl="0">
              <a:spcBef>
                <a:spcPts val="280"/>
              </a:spcBef>
              <a:spcAft>
                <a:spcPts val="0"/>
              </a:spcAft>
              <a:buClr>
                <a:srgbClr val="FFFFFF"/>
              </a:buClr>
              <a:buSzPts val="1400"/>
              <a:buFont typeface="Times New Roman"/>
              <a:buNone/>
              <a:defRPr sz="1400" b="0" i="0" u="none" strike="noStrike" cap="none">
                <a:solidFill>
                  <a:srgbClr val="FFFFFF"/>
                </a:solidFill>
                <a:latin typeface="Times New Roman"/>
                <a:ea typeface="Times New Roman"/>
                <a:cs typeface="Times New Roman"/>
                <a:sym typeface="Times New Roman"/>
              </a:defRPr>
            </a:lvl8pPr>
            <a:lvl9pPr marL="4114800" marR="0" lvl="8" indent="-228600" algn="l" rtl="0">
              <a:spcBef>
                <a:spcPts val="280"/>
              </a:spcBef>
              <a:spcAft>
                <a:spcPts val="0"/>
              </a:spcAft>
              <a:buClr>
                <a:srgbClr val="FFFFFF"/>
              </a:buClr>
              <a:buSzPts val="1400"/>
              <a:buFont typeface="Times New Roman"/>
              <a:buNone/>
              <a:defRPr sz="1400" b="0" i="0" u="none" strike="noStrike" cap="none">
                <a:solidFill>
                  <a:srgbClr val="FFFFFF"/>
                </a:solidFill>
                <a:latin typeface="Times New Roman"/>
                <a:ea typeface="Times New Roman"/>
                <a:cs typeface="Times New Roman"/>
                <a:sym typeface="Times New Roman"/>
              </a:defRPr>
            </a:lvl9pPr>
          </a:lstStyle>
          <a:p>
            <a:endParaRPr/>
          </a:p>
        </p:txBody>
      </p:sp>
      <p:sp>
        <p:nvSpPr>
          <p:cNvPr id="87" name="Google Shape;87;p32"/>
          <p:cNvSpPr txBox="1">
            <a:spLocks noGrp="1"/>
          </p:cNvSpPr>
          <p:nvPr>
            <p:ph type="sldNum" idx="12"/>
          </p:nvPr>
        </p:nvSpPr>
        <p:spPr>
          <a:xfrm>
            <a:off x="7010400" y="6381750"/>
            <a:ext cx="21336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a:solidFill>
                  <a:schemeClr val="accent2"/>
                </a:solidFill>
                <a:latin typeface="Arial"/>
                <a:ea typeface="Arial"/>
                <a:cs typeface="Arial"/>
                <a:sym typeface="Arial"/>
              </a:defRPr>
            </a:lvl1pPr>
            <a:lvl2pPr marL="0" marR="0" lvl="1" indent="0" algn="r">
              <a:spcBef>
                <a:spcPts val="0"/>
              </a:spcBef>
              <a:spcAft>
                <a:spcPts val="0"/>
              </a:spcAft>
              <a:buNone/>
              <a:defRPr sz="1400">
                <a:solidFill>
                  <a:schemeClr val="accent2"/>
                </a:solidFill>
                <a:latin typeface="Arial"/>
                <a:ea typeface="Arial"/>
                <a:cs typeface="Arial"/>
                <a:sym typeface="Arial"/>
              </a:defRPr>
            </a:lvl2pPr>
            <a:lvl3pPr marL="0" marR="0" lvl="2" indent="0" algn="r">
              <a:spcBef>
                <a:spcPts val="0"/>
              </a:spcBef>
              <a:spcAft>
                <a:spcPts val="0"/>
              </a:spcAft>
              <a:buNone/>
              <a:defRPr sz="1400">
                <a:solidFill>
                  <a:schemeClr val="accent2"/>
                </a:solidFill>
                <a:latin typeface="Arial"/>
                <a:ea typeface="Arial"/>
                <a:cs typeface="Arial"/>
                <a:sym typeface="Arial"/>
              </a:defRPr>
            </a:lvl3pPr>
            <a:lvl4pPr marL="0" marR="0" lvl="3" indent="0" algn="r">
              <a:spcBef>
                <a:spcPts val="0"/>
              </a:spcBef>
              <a:spcAft>
                <a:spcPts val="0"/>
              </a:spcAft>
              <a:buNone/>
              <a:defRPr sz="1400">
                <a:solidFill>
                  <a:schemeClr val="accent2"/>
                </a:solidFill>
                <a:latin typeface="Arial"/>
                <a:ea typeface="Arial"/>
                <a:cs typeface="Arial"/>
                <a:sym typeface="Arial"/>
              </a:defRPr>
            </a:lvl4pPr>
            <a:lvl5pPr marL="0" marR="0" lvl="4" indent="0" algn="r">
              <a:spcBef>
                <a:spcPts val="0"/>
              </a:spcBef>
              <a:spcAft>
                <a:spcPts val="0"/>
              </a:spcAft>
              <a:buNone/>
              <a:defRPr sz="1400">
                <a:solidFill>
                  <a:schemeClr val="accent2"/>
                </a:solidFill>
                <a:latin typeface="Arial"/>
                <a:ea typeface="Arial"/>
                <a:cs typeface="Arial"/>
                <a:sym typeface="Arial"/>
              </a:defRPr>
            </a:lvl5pPr>
            <a:lvl6pPr marL="0" marR="0" lvl="5" indent="0" algn="r">
              <a:spcBef>
                <a:spcPts val="0"/>
              </a:spcBef>
              <a:spcAft>
                <a:spcPts val="0"/>
              </a:spcAft>
              <a:buNone/>
              <a:defRPr sz="1400">
                <a:solidFill>
                  <a:schemeClr val="accent2"/>
                </a:solidFill>
                <a:latin typeface="Arial"/>
                <a:ea typeface="Arial"/>
                <a:cs typeface="Arial"/>
                <a:sym typeface="Arial"/>
              </a:defRPr>
            </a:lvl6pPr>
            <a:lvl7pPr marL="0" marR="0" lvl="6" indent="0" algn="r">
              <a:spcBef>
                <a:spcPts val="0"/>
              </a:spcBef>
              <a:spcAft>
                <a:spcPts val="0"/>
              </a:spcAft>
              <a:buNone/>
              <a:defRPr sz="1400">
                <a:solidFill>
                  <a:schemeClr val="accent2"/>
                </a:solidFill>
                <a:latin typeface="Arial"/>
                <a:ea typeface="Arial"/>
                <a:cs typeface="Arial"/>
                <a:sym typeface="Arial"/>
              </a:defRPr>
            </a:lvl7pPr>
            <a:lvl8pPr marL="0" marR="0" lvl="7" indent="0" algn="r">
              <a:spcBef>
                <a:spcPts val="0"/>
              </a:spcBef>
              <a:spcAft>
                <a:spcPts val="0"/>
              </a:spcAft>
              <a:buNone/>
              <a:defRPr sz="1400">
                <a:solidFill>
                  <a:schemeClr val="accent2"/>
                </a:solidFill>
                <a:latin typeface="Arial"/>
                <a:ea typeface="Arial"/>
                <a:cs typeface="Arial"/>
                <a:sym typeface="Arial"/>
              </a:defRPr>
            </a:lvl8pPr>
            <a:lvl9pPr marL="0" marR="0" lvl="8" indent="0" algn="r">
              <a:spcBef>
                <a:spcPts val="0"/>
              </a:spcBef>
              <a:spcAft>
                <a:spcPts val="0"/>
              </a:spcAft>
              <a:buNone/>
              <a:defRPr sz="1400">
                <a:solidFill>
                  <a:schemeClr val="accen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Duas Partes de Conteúdo" type="twoObj">
  <p:cSld name="TWO_OBJECTS">
    <p:spTree>
      <p:nvGrpSpPr>
        <p:cNvPr id="1" name="Shape 88"/>
        <p:cNvGrpSpPr/>
        <p:nvPr/>
      </p:nvGrpSpPr>
      <p:grpSpPr>
        <a:xfrm>
          <a:off x="0" y="0"/>
          <a:ext cx="0" cy="0"/>
          <a:chOff x="0" y="0"/>
          <a:chExt cx="0" cy="0"/>
        </a:xfrm>
      </p:grpSpPr>
      <p:sp>
        <p:nvSpPr>
          <p:cNvPr id="89" name="Google Shape;89;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1pPr>
            <a:lvl2pPr marR="0" lvl="1"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2pPr>
            <a:lvl3pPr marR="0" lvl="2"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3pPr>
            <a:lvl4pPr marR="0" lvl="3"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4pPr>
            <a:lvl5pPr marR="0" lvl="4"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5pPr>
            <a:lvl6pPr marR="0" lvl="5"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9pPr>
          </a:lstStyle>
          <a:p>
            <a:endParaRPr/>
          </a:p>
        </p:txBody>
      </p:sp>
      <p:sp>
        <p:nvSpPr>
          <p:cNvPr id="90" name="Google Shape;90;p33"/>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rgbClr val="FFFFFF"/>
              </a:buClr>
              <a:buSzPts val="2800"/>
              <a:buFont typeface="Times New Roman"/>
              <a:buChar char="•"/>
              <a:defRPr sz="2800" b="0" i="0" u="none" strike="noStrike" cap="none">
                <a:solidFill>
                  <a:srgbClr val="FFFFFF"/>
                </a:solidFill>
                <a:latin typeface="Times New Roman"/>
                <a:ea typeface="Times New Roman"/>
                <a:cs typeface="Times New Roman"/>
                <a:sym typeface="Times New Roman"/>
              </a:defRPr>
            </a:lvl1pPr>
            <a:lvl2pPr marL="914400" marR="0" lvl="1" indent="-381000" algn="l" rtl="0">
              <a:spcBef>
                <a:spcPts val="480"/>
              </a:spcBef>
              <a:spcAft>
                <a:spcPts val="0"/>
              </a:spcAft>
              <a:buClr>
                <a:srgbClr val="FFFFFF"/>
              </a:buClr>
              <a:buSzPts val="2400"/>
              <a:buFont typeface="Times New Roman"/>
              <a:buChar char="–"/>
              <a:defRPr sz="2400" b="0" i="0" u="none" strike="noStrike" cap="none">
                <a:solidFill>
                  <a:srgbClr val="FFFFFF"/>
                </a:solidFill>
                <a:latin typeface="Times New Roman"/>
                <a:ea typeface="Times New Roman"/>
                <a:cs typeface="Times New Roman"/>
                <a:sym typeface="Times New Roman"/>
              </a:defRPr>
            </a:lvl2pPr>
            <a:lvl3pPr marL="1371600" marR="0" lvl="2" indent="-355600" algn="l" rtl="0">
              <a:spcBef>
                <a:spcPts val="400"/>
              </a:spcBef>
              <a:spcAft>
                <a:spcPts val="0"/>
              </a:spcAft>
              <a:buClr>
                <a:srgbClr val="FFFFFF"/>
              </a:buClr>
              <a:buSzPts val="2000"/>
              <a:buFont typeface="Times New Roman"/>
              <a:buChar char="•"/>
              <a:defRPr sz="2000" b="0" i="0" u="none" strike="noStrike" cap="none">
                <a:solidFill>
                  <a:srgbClr val="FFFFFF"/>
                </a:solidFill>
                <a:latin typeface="Times New Roman"/>
                <a:ea typeface="Times New Roman"/>
                <a:cs typeface="Times New Roman"/>
                <a:sym typeface="Times New Roman"/>
              </a:defRPr>
            </a:lvl3pPr>
            <a:lvl4pPr marL="1828800" marR="0" lvl="3" indent="-342900" algn="l" rtl="0">
              <a:spcBef>
                <a:spcPts val="360"/>
              </a:spcBef>
              <a:spcAft>
                <a:spcPts val="0"/>
              </a:spcAft>
              <a:buClr>
                <a:srgbClr val="FFFFFF"/>
              </a:buClr>
              <a:buSzPts val="1800"/>
              <a:buFont typeface="Times New Roman"/>
              <a:buChar char="–"/>
              <a:defRPr sz="1800" b="0" i="0" u="none" strike="noStrike" cap="none">
                <a:solidFill>
                  <a:srgbClr val="FFFFFF"/>
                </a:solidFill>
                <a:latin typeface="Times New Roman"/>
                <a:ea typeface="Times New Roman"/>
                <a:cs typeface="Times New Roman"/>
                <a:sym typeface="Times New Roman"/>
              </a:defRPr>
            </a:lvl4pPr>
            <a:lvl5pPr marL="2286000" marR="0" lvl="4" indent="-342900" algn="l" rtl="0">
              <a:spcBef>
                <a:spcPts val="360"/>
              </a:spcBef>
              <a:spcAft>
                <a:spcPts val="0"/>
              </a:spcAft>
              <a:buClr>
                <a:srgbClr val="FFFFFF"/>
              </a:buClr>
              <a:buSzPts val="1800"/>
              <a:buFont typeface="Times New Roman"/>
              <a:buChar char="»"/>
              <a:defRPr sz="1800" b="0" i="0" u="none" strike="noStrike" cap="none">
                <a:solidFill>
                  <a:srgbClr val="FFFFFF"/>
                </a:solidFill>
                <a:latin typeface="Times New Roman"/>
                <a:ea typeface="Times New Roman"/>
                <a:cs typeface="Times New Roman"/>
                <a:sym typeface="Times New Roman"/>
              </a:defRPr>
            </a:lvl5pPr>
            <a:lvl6pPr marL="2743200" marR="0" lvl="5" indent="-342900" algn="l" rtl="0">
              <a:spcBef>
                <a:spcPts val="360"/>
              </a:spcBef>
              <a:spcAft>
                <a:spcPts val="0"/>
              </a:spcAft>
              <a:buClr>
                <a:srgbClr val="FFFFFF"/>
              </a:buClr>
              <a:buSzPts val="1800"/>
              <a:buFont typeface="Times New Roman"/>
              <a:buChar char="»"/>
              <a:defRPr sz="1800" b="0" i="0" u="none" strike="noStrike" cap="none">
                <a:solidFill>
                  <a:srgbClr val="FFFFFF"/>
                </a:solidFill>
                <a:latin typeface="Times New Roman"/>
                <a:ea typeface="Times New Roman"/>
                <a:cs typeface="Times New Roman"/>
                <a:sym typeface="Times New Roman"/>
              </a:defRPr>
            </a:lvl6pPr>
            <a:lvl7pPr marL="3200400" marR="0" lvl="6" indent="-342900" algn="l" rtl="0">
              <a:spcBef>
                <a:spcPts val="360"/>
              </a:spcBef>
              <a:spcAft>
                <a:spcPts val="0"/>
              </a:spcAft>
              <a:buClr>
                <a:srgbClr val="FFFFFF"/>
              </a:buClr>
              <a:buSzPts val="1800"/>
              <a:buFont typeface="Times New Roman"/>
              <a:buChar char="»"/>
              <a:defRPr sz="1800" b="0" i="0" u="none" strike="noStrike" cap="none">
                <a:solidFill>
                  <a:srgbClr val="FFFFFF"/>
                </a:solidFill>
                <a:latin typeface="Times New Roman"/>
                <a:ea typeface="Times New Roman"/>
                <a:cs typeface="Times New Roman"/>
                <a:sym typeface="Times New Roman"/>
              </a:defRPr>
            </a:lvl7pPr>
            <a:lvl8pPr marL="3657600" marR="0" lvl="7" indent="-342900" algn="l" rtl="0">
              <a:spcBef>
                <a:spcPts val="360"/>
              </a:spcBef>
              <a:spcAft>
                <a:spcPts val="0"/>
              </a:spcAft>
              <a:buClr>
                <a:srgbClr val="FFFFFF"/>
              </a:buClr>
              <a:buSzPts val="1800"/>
              <a:buFont typeface="Times New Roman"/>
              <a:buChar char="»"/>
              <a:defRPr sz="1800" b="0" i="0" u="none" strike="noStrike" cap="none">
                <a:solidFill>
                  <a:srgbClr val="FFFFFF"/>
                </a:solidFill>
                <a:latin typeface="Times New Roman"/>
                <a:ea typeface="Times New Roman"/>
                <a:cs typeface="Times New Roman"/>
                <a:sym typeface="Times New Roman"/>
              </a:defRPr>
            </a:lvl8pPr>
            <a:lvl9pPr marL="4114800" marR="0" lvl="8" indent="-342900" algn="l" rtl="0">
              <a:spcBef>
                <a:spcPts val="360"/>
              </a:spcBef>
              <a:spcAft>
                <a:spcPts val="0"/>
              </a:spcAft>
              <a:buClr>
                <a:srgbClr val="FFFFFF"/>
              </a:buClr>
              <a:buSzPts val="1800"/>
              <a:buFont typeface="Times New Roman"/>
              <a:buChar char="»"/>
              <a:defRPr sz="1800" b="0" i="0" u="none" strike="noStrike" cap="none">
                <a:solidFill>
                  <a:srgbClr val="FFFFFF"/>
                </a:solidFill>
                <a:latin typeface="Times New Roman"/>
                <a:ea typeface="Times New Roman"/>
                <a:cs typeface="Times New Roman"/>
                <a:sym typeface="Times New Roman"/>
              </a:defRPr>
            </a:lvl9pPr>
          </a:lstStyle>
          <a:p>
            <a:endParaRPr/>
          </a:p>
        </p:txBody>
      </p:sp>
      <p:sp>
        <p:nvSpPr>
          <p:cNvPr id="91" name="Google Shape;91;p33"/>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rgbClr val="FFFFFF"/>
              </a:buClr>
              <a:buSzPts val="2800"/>
              <a:buFont typeface="Times New Roman"/>
              <a:buChar char="•"/>
              <a:defRPr sz="2800" b="0" i="0" u="none" strike="noStrike" cap="none">
                <a:solidFill>
                  <a:srgbClr val="FFFFFF"/>
                </a:solidFill>
                <a:latin typeface="Times New Roman"/>
                <a:ea typeface="Times New Roman"/>
                <a:cs typeface="Times New Roman"/>
                <a:sym typeface="Times New Roman"/>
              </a:defRPr>
            </a:lvl1pPr>
            <a:lvl2pPr marL="914400" marR="0" lvl="1" indent="-381000" algn="l" rtl="0">
              <a:spcBef>
                <a:spcPts val="480"/>
              </a:spcBef>
              <a:spcAft>
                <a:spcPts val="0"/>
              </a:spcAft>
              <a:buClr>
                <a:srgbClr val="FFFFFF"/>
              </a:buClr>
              <a:buSzPts val="2400"/>
              <a:buFont typeface="Times New Roman"/>
              <a:buChar char="–"/>
              <a:defRPr sz="2400" b="0" i="0" u="none" strike="noStrike" cap="none">
                <a:solidFill>
                  <a:srgbClr val="FFFFFF"/>
                </a:solidFill>
                <a:latin typeface="Times New Roman"/>
                <a:ea typeface="Times New Roman"/>
                <a:cs typeface="Times New Roman"/>
                <a:sym typeface="Times New Roman"/>
              </a:defRPr>
            </a:lvl2pPr>
            <a:lvl3pPr marL="1371600" marR="0" lvl="2" indent="-355600" algn="l" rtl="0">
              <a:spcBef>
                <a:spcPts val="400"/>
              </a:spcBef>
              <a:spcAft>
                <a:spcPts val="0"/>
              </a:spcAft>
              <a:buClr>
                <a:srgbClr val="FFFFFF"/>
              </a:buClr>
              <a:buSzPts val="2000"/>
              <a:buFont typeface="Times New Roman"/>
              <a:buChar char="•"/>
              <a:defRPr sz="2000" b="0" i="0" u="none" strike="noStrike" cap="none">
                <a:solidFill>
                  <a:srgbClr val="FFFFFF"/>
                </a:solidFill>
                <a:latin typeface="Times New Roman"/>
                <a:ea typeface="Times New Roman"/>
                <a:cs typeface="Times New Roman"/>
                <a:sym typeface="Times New Roman"/>
              </a:defRPr>
            </a:lvl3pPr>
            <a:lvl4pPr marL="1828800" marR="0" lvl="3" indent="-342900" algn="l" rtl="0">
              <a:spcBef>
                <a:spcPts val="360"/>
              </a:spcBef>
              <a:spcAft>
                <a:spcPts val="0"/>
              </a:spcAft>
              <a:buClr>
                <a:srgbClr val="FFFFFF"/>
              </a:buClr>
              <a:buSzPts val="1800"/>
              <a:buFont typeface="Times New Roman"/>
              <a:buChar char="–"/>
              <a:defRPr sz="1800" b="0" i="0" u="none" strike="noStrike" cap="none">
                <a:solidFill>
                  <a:srgbClr val="FFFFFF"/>
                </a:solidFill>
                <a:latin typeface="Times New Roman"/>
                <a:ea typeface="Times New Roman"/>
                <a:cs typeface="Times New Roman"/>
                <a:sym typeface="Times New Roman"/>
              </a:defRPr>
            </a:lvl4pPr>
            <a:lvl5pPr marL="2286000" marR="0" lvl="4" indent="-342900" algn="l" rtl="0">
              <a:spcBef>
                <a:spcPts val="360"/>
              </a:spcBef>
              <a:spcAft>
                <a:spcPts val="0"/>
              </a:spcAft>
              <a:buClr>
                <a:srgbClr val="FFFFFF"/>
              </a:buClr>
              <a:buSzPts val="1800"/>
              <a:buFont typeface="Times New Roman"/>
              <a:buChar char="»"/>
              <a:defRPr sz="1800" b="0" i="0" u="none" strike="noStrike" cap="none">
                <a:solidFill>
                  <a:srgbClr val="FFFFFF"/>
                </a:solidFill>
                <a:latin typeface="Times New Roman"/>
                <a:ea typeface="Times New Roman"/>
                <a:cs typeface="Times New Roman"/>
                <a:sym typeface="Times New Roman"/>
              </a:defRPr>
            </a:lvl5pPr>
            <a:lvl6pPr marL="2743200" marR="0" lvl="5" indent="-342900" algn="l" rtl="0">
              <a:spcBef>
                <a:spcPts val="360"/>
              </a:spcBef>
              <a:spcAft>
                <a:spcPts val="0"/>
              </a:spcAft>
              <a:buClr>
                <a:srgbClr val="FFFFFF"/>
              </a:buClr>
              <a:buSzPts val="1800"/>
              <a:buFont typeface="Times New Roman"/>
              <a:buChar char="»"/>
              <a:defRPr sz="1800" b="0" i="0" u="none" strike="noStrike" cap="none">
                <a:solidFill>
                  <a:srgbClr val="FFFFFF"/>
                </a:solidFill>
                <a:latin typeface="Times New Roman"/>
                <a:ea typeface="Times New Roman"/>
                <a:cs typeface="Times New Roman"/>
                <a:sym typeface="Times New Roman"/>
              </a:defRPr>
            </a:lvl6pPr>
            <a:lvl7pPr marL="3200400" marR="0" lvl="6" indent="-342900" algn="l" rtl="0">
              <a:spcBef>
                <a:spcPts val="360"/>
              </a:spcBef>
              <a:spcAft>
                <a:spcPts val="0"/>
              </a:spcAft>
              <a:buClr>
                <a:srgbClr val="FFFFFF"/>
              </a:buClr>
              <a:buSzPts val="1800"/>
              <a:buFont typeface="Times New Roman"/>
              <a:buChar char="»"/>
              <a:defRPr sz="1800" b="0" i="0" u="none" strike="noStrike" cap="none">
                <a:solidFill>
                  <a:srgbClr val="FFFFFF"/>
                </a:solidFill>
                <a:latin typeface="Times New Roman"/>
                <a:ea typeface="Times New Roman"/>
                <a:cs typeface="Times New Roman"/>
                <a:sym typeface="Times New Roman"/>
              </a:defRPr>
            </a:lvl7pPr>
            <a:lvl8pPr marL="3657600" marR="0" lvl="7" indent="-342900" algn="l" rtl="0">
              <a:spcBef>
                <a:spcPts val="360"/>
              </a:spcBef>
              <a:spcAft>
                <a:spcPts val="0"/>
              </a:spcAft>
              <a:buClr>
                <a:srgbClr val="FFFFFF"/>
              </a:buClr>
              <a:buSzPts val="1800"/>
              <a:buFont typeface="Times New Roman"/>
              <a:buChar char="»"/>
              <a:defRPr sz="1800" b="0" i="0" u="none" strike="noStrike" cap="none">
                <a:solidFill>
                  <a:srgbClr val="FFFFFF"/>
                </a:solidFill>
                <a:latin typeface="Times New Roman"/>
                <a:ea typeface="Times New Roman"/>
                <a:cs typeface="Times New Roman"/>
                <a:sym typeface="Times New Roman"/>
              </a:defRPr>
            </a:lvl8pPr>
            <a:lvl9pPr marL="4114800" marR="0" lvl="8" indent="-342900" algn="l" rtl="0">
              <a:spcBef>
                <a:spcPts val="360"/>
              </a:spcBef>
              <a:spcAft>
                <a:spcPts val="0"/>
              </a:spcAft>
              <a:buClr>
                <a:srgbClr val="FFFFFF"/>
              </a:buClr>
              <a:buSzPts val="1800"/>
              <a:buFont typeface="Times New Roman"/>
              <a:buChar char="»"/>
              <a:defRPr sz="1800" b="0" i="0" u="none" strike="noStrike" cap="none">
                <a:solidFill>
                  <a:srgbClr val="FFFFFF"/>
                </a:solidFill>
                <a:latin typeface="Times New Roman"/>
                <a:ea typeface="Times New Roman"/>
                <a:cs typeface="Times New Roman"/>
                <a:sym typeface="Times New Roman"/>
              </a:defRPr>
            </a:lvl9pPr>
          </a:lstStyle>
          <a:p>
            <a:endParaRPr/>
          </a:p>
        </p:txBody>
      </p:sp>
      <p:sp>
        <p:nvSpPr>
          <p:cNvPr id="92" name="Google Shape;92;p33"/>
          <p:cNvSpPr txBox="1">
            <a:spLocks noGrp="1"/>
          </p:cNvSpPr>
          <p:nvPr>
            <p:ph type="sldNum" idx="12"/>
          </p:nvPr>
        </p:nvSpPr>
        <p:spPr>
          <a:xfrm>
            <a:off x="7010400" y="6381750"/>
            <a:ext cx="21336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a:solidFill>
                  <a:schemeClr val="accent2"/>
                </a:solidFill>
                <a:latin typeface="Arial"/>
                <a:ea typeface="Arial"/>
                <a:cs typeface="Arial"/>
                <a:sym typeface="Arial"/>
              </a:defRPr>
            </a:lvl1pPr>
            <a:lvl2pPr marL="0" marR="0" lvl="1" indent="0" algn="r">
              <a:spcBef>
                <a:spcPts val="0"/>
              </a:spcBef>
              <a:spcAft>
                <a:spcPts val="0"/>
              </a:spcAft>
              <a:buNone/>
              <a:defRPr sz="1400">
                <a:solidFill>
                  <a:schemeClr val="accent2"/>
                </a:solidFill>
                <a:latin typeface="Arial"/>
                <a:ea typeface="Arial"/>
                <a:cs typeface="Arial"/>
                <a:sym typeface="Arial"/>
              </a:defRPr>
            </a:lvl2pPr>
            <a:lvl3pPr marL="0" marR="0" lvl="2" indent="0" algn="r">
              <a:spcBef>
                <a:spcPts val="0"/>
              </a:spcBef>
              <a:spcAft>
                <a:spcPts val="0"/>
              </a:spcAft>
              <a:buNone/>
              <a:defRPr sz="1400">
                <a:solidFill>
                  <a:schemeClr val="accent2"/>
                </a:solidFill>
                <a:latin typeface="Arial"/>
                <a:ea typeface="Arial"/>
                <a:cs typeface="Arial"/>
                <a:sym typeface="Arial"/>
              </a:defRPr>
            </a:lvl3pPr>
            <a:lvl4pPr marL="0" marR="0" lvl="3" indent="0" algn="r">
              <a:spcBef>
                <a:spcPts val="0"/>
              </a:spcBef>
              <a:spcAft>
                <a:spcPts val="0"/>
              </a:spcAft>
              <a:buNone/>
              <a:defRPr sz="1400">
                <a:solidFill>
                  <a:schemeClr val="accent2"/>
                </a:solidFill>
                <a:latin typeface="Arial"/>
                <a:ea typeface="Arial"/>
                <a:cs typeface="Arial"/>
                <a:sym typeface="Arial"/>
              </a:defRPr>
            </a:lvl4pPr>
            <a:lvl5pPr marL="0" marR="0" lvl="4" indent="0" algn="r">
              <a:spcBef>
                <a:spcPts val="0"/>
              </a:spcBef>
              <a:spcAft>
                <a:spcPts val="0"/>
              </a:spcAft>
              <a:buNone/>
              <a:defRPr sz="1400">
                <a:solidFill>
                  <a:schemeClr val="accent2"/>
                </a:solidFill>
                <a:latin typeface="Arial"/>
                <a:ea typeface="Arial"/>
                <a:cs typeface="Arial"/>
                <a:sym typeface="Arial"/>
              </a:defRPr>
            </a:lvl5pPr>
            <a:lvl6pPr marL="0" marR="0" lvl="5" indent="0" algn="r">
              <a:spcBef>
                <a:spcPts val="0"/>
              </a:spcBef>
              <a:spcAft>
                <a:spcPts val="0"/>
              </a:spcAft>
              <a:buNone/>
              <a:defRPr sz="1400">
                <a:solidFill>
                  <a:schemeClr val="accent2"/>
                </a:solidFill>
                <a:latin typeface="Arial"/>
                <a:ea typeface="Arial"/>
                <a:cs typeface="Arial"/>
                <a:sym typeface="Arial"/>
              </a:defRPr>
            </a:lvl6pPr>
            <a:lvl7pPr marL="0" marR="0" lvl="6" indent="0" algn="r">
              <a:spcBef>
                <a:spcPts val="0"/>
              </a:spcBef>
              <a:spcAft>
                <a:spcPts val="0"/>
              </a:spcAft>
              <a:buNone/>
              <a:defRPr sz="1400">
                <a:solidFill>
                  <a:schemeClr val="accent2"/>
                </a:solidFill>
                <a:latin typeface="Arial"/>
                <a:ea typeface="Arial"/>
                <a:cs typeface="Arial"/>
                <a:sym typeface="Arial"/>
              </a:defRPr>
            </a:lvl7pPr>
            <a:lvl8pPr marL="0" marR="0" lvl="7" indent="0" algn="r">
              <a:spcBef>
                <a:spcPts val="0"/>
              </a:spcBef>
              <a:spcAft>
                <a:spcPts val="0"/>
              </a:spcAft>
              <a:buNone/>
              <a:defRPr sz="1400">
                <a:solidFill>
                  <a:schemeClr val="accent2"/>
                </a:solidFill>
                <a:latin typeface="Arial"/>
                <a:ea typeface="Arial"/>
                <a:cs typeface="Arial"/>
                <a:sym typeface="Arial"/>
              </a:defRPr>
            </a:lvl8pPr>
            <a:lvl9pPr marL="0" marR="0" lvl="8" indent="0" algn="r">
              <a:spcBef>
                <a:spcPts val="0"/>
              </a:spcBef>
              <a:spcAft>
                <a:spcPts val="0"/>
              </a:spcAft>
              <a:buNone/>
              <a:defRPr sz="1400">
                <a:solidFill>
                  <a:schemeClr val="accen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mparação" type="twoTxTwoObj">
  <p:cSld name="TWO_OBJECTS_WITH_TEXT">
    <p:spTree>
      <p:nvGrpSpPr>
        <p:cNvPr id="1" name="Shape 93"/>
        <p:cNvGrpSpPr/>
        <p:nvPr/>
      </p:nvGrpSpPr>
      <p:grpSpPr>
        <a:xfrm>
          <a:off x="0" y="0"/>
          <a:ext cx="0" cy="0"/>
          <a:chOff x="0" y="0"/>
          <a:chExt cx="0" cy="0"/>
        </a:xfrm>
      </p:grpSpPr>
      <p:sp>
        <p:nvSpPr>
          <p:cNvPr id="94" name="Google Shape;94;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1pPr>
            <a:lvl2pPr marR="0" lvl="1"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2pPr>
            <a:lvl3pPr marR="0" lvl="2"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3pPr>
            <a:lvl4pPr marR="0" lvl="3"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4pPr>
            <a:lvl5pPr marR="0" lvl="4"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5pPr>
            <a:lvl6pPr marR="0" lvl="5"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9pPr>
          </a:lstStyle>
          <a:p>
            <a:endParaRPr/>
          </a:p>
        </p:txBody>
      </p:sp>
      <p:sp>
        <p:nvSpPr>
          <p:cNvPr id="95" name="Google Shape;95;p34"/>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80"/>
              </a:spcBef>
              <a:spcAft>
                <a:spcPts val="0"/>
              </a:spcAft>
              <a:buClr>
                <a:srgbClr val="FFFFFF"/>
              </a:buClr>
              <a:buSzPts val="2400"/>
              <a:buFont typeface="Times New Roman"/>
              <a:buNone/>
              <a:defRPr sz="2400" b="1" i="0" u="none" strike="noStrike" cap="none">
                <a:solidFill>
                  <a:srgbClr val="FFFFFF"/>
                </a:solidFill>
                <a:latin typeface="Times New Roman"/>
                <a:ea typeface="Times New Roman"/>
                <a:cs typeface="Times New Roman"/>
                <a:sym typeface="Times New Roman"/>
              </a:defRPr>
            </a:lvl1pPr>
            <a:lvl2pPr marL="914400" marR="0" lvl="1" indent="-228600" algn="l" rtl="0">
              <a:spcBef>
                <a:spcPts val="400"/>
              </a:spcBef>
              <a:spcAft>
                <a:spcPts val="0"/>
              </a:spcAft>
              <a:buClr>
                <a:srgbClr val="FFFFFF"/>
              </a:buClr>
              <a:buSzPts val="2000"/>
              <a:buFont typeface="Times New Roman"/>
              <a:buNone/>
              <a:defRPr sz="2000" b="1" i="0" u="none" strike="noStrike" cap="none">
                <a:solidFill>
                  <a:srgbClr val="FFFFFF"/>
                </a:solidFill>
                <a:latin typeface="Times New Roman"/>
                <a:ea typeface="Times New Roman"/>
                <a:cs typeface="Times New Roman"/>
                <a:sym typeface="Times New Roman"/>
              </a:defRPr>
            </a:lvl2pPr>
            <a:lvl3pPr marL="1371600" marR="0" lvl="2" indent="-228600" algn="l" rtl="0">
              <a:spcBef>
                <a:spcPts val="360"/>
              </a:spcBef>
              <a:spcAft>
                <a:spcPts val="0"/>
              </a:spcAft>
              <a:buClr>
                <a:srgbClr val="FFFFFF"/>
              </a:buClr>
              <a:buSzPts val="1800"/>
              <a:buFont typeface="Times New Roman"/>
              <a:buNone/>
              <a:defRPr sz="1800" b="1" i="0" u="none" strike="noStrike" cap="none">
                <a:solidFill>
                  <a:srgbClr val="FFFFFF"/>
                </a:solidFill>
                <a:latin typeface="Times New Roman"/>
                <a:ea typeface="Times New Roman"/>
                <a:cs typeface="Times New Roman"/>
                <a:sym typeface="Times New Roman"/>
              </a:defRPr>
            </a:lvl3pPr>
            <a:lvl4pPr marL="1828800" marR="0" lvl="3" indent="-228600" algn="l" rtl="0">
              <a:spcBef>
                <a:spcPts val="320"/>
              </a:spcBef>
              <a:spcAft>
                <a:spcPts val="0"/>
              </a:spcAft>
              <a:buClr>
                <a:srgbClr val="FFFFFF"/>
              </a:buClr>
              <a:buSzPts val="1600"/>
              <a:buFont typeface="Times New Roman"/>
              <a:buNone/>
              <a:defRPr sz="1600" b="1" i="0" u="none" strike="noStrike" cap="none">
                <a:solidFill>
                  <a:srgbClr val="FFFFFF"/>
                </a:solidFill>
                <a:latin typeface="Times New Roman"/>
                <a:ea typeface="Times New Roman"/>
                <a:cs typeface="Times New Roman"/>
                <a:sym typeface="Times New Roman"/>
              </a:defRPr>
            </a:lvl4pPr>
            <a:lvl5pPr marL="2286000" marR="0" lvl="4" indent="-228600" algn="l" rtl="0">
              <a:spcBef>
                <a:spcPts val="320"/>
              </a:spcBef>
              <a:spcAft>
                <a:spcPts val="0"/>
              </a:spcAft>
              <a:buClr>
                <a:srgbClr val="FFFFFF"/>
              </a:buClr>
              <a:buSzPts val="1600"/>
              <a:buFont typeface="Times New Roman"/>
              <a:buNone/>
              <a:defRPr sz="1600" b="1" i="0" u="none" strike="noStrike" cap="none">
                <a:solidFill>
                  <a:srgbClr val="FFFFFF"/>
                </a:solidFill>
                <a:latin typeface="Times New Roman"/>
                <a:ea typeface="Times New Roman"/>
                <a:cs typeface="Times New Roman"/>
                <a:sym typeface="Times New Roman"/>
              </a:defRPr>
            </a:lvl5pPr>
            <a:lvl6pPr marL="2743200" marR="0" lvl="5" indent="-228600" algn="l" rtl="0">
              <a:spcBef>
                <a:spcPts val="320"/>
              </a:spcBef>
              <a:spcAft>
                <a:spcPts val="0"/>
              </a:spcAft>
              <a:buClr>
                <a:srgbClr val="FFFFFF"/>
              </a:buClr>
              <a:buSzPts val="1600"/>
              <a:buFont typeface="Times New Roman"/>
              <a:buNone/>
              <a:defRPr sz="1600" b="1" i="0" u="none" strike="noStrike" cap="none">
                <a:solidFill>
                  <a:srgbClr val="FFFFFF"/>
                </a:solidFill>
                <a:latin typeface="Times New Roman"/>
                <a:ea typeface="Times New Roman"/>
                <a:cs typeface="Times New Roman"/>
                <a:sym typeface="Times New Roman"/>
              </a:defRPr>
            </a:lvl6pPr>
            <a:lvl7pPr marL="3200400" marR="0" lvl="6" indent="-228600" algn="l" rtl="0">
              <a:spcBef>
                <a:spcPts val="320"/>
              </a:spcBef>
              <a:spcAft>
                <a:spcPts val="0"/>
              </a:spcAft>
              <a:buClr>
                <a:srgbClr val="FFFFFF"/>
              </a:buClr>
              <a:buSzPts val="1600"/>
              <a:buFont typeface="Times New Roman"/>
              <a:buNone/>
              <a:defRPr sz="1600" b="1" i="0" u="none" strike="noStrike" cap="none">
                <a:solidFill>
                  <a:srgbClr val="FFFFFF"/>
                </a:solidFill>
                <a:latin typeface="Times New Roman"/>
                <a:ea typeface="Times New Roman"/>
                <a:cs typeface="Times New Roman"/>
                <a:sym typeface="Times New Roman"/>
              </a:defRPr>
            </a:lvl7pPr>
            <a:lvl8pPr marL="3657600" marR="0" lvl="7" indent="-228600" algn="l" rtl="0">
              <a:spcBef>
                <a:spcPts val="320"/>
              </a:spcBef>
              <a:spcAft>
                <a:spcPts val="0"/>
              </a:spcAft>
              <a:buClr>
                <a:srgbClr val="FFFFFF"/>
              </a:buClr>
              <a:buSzPts val="1600"/>
              <a:buFont typeface="Times New Roman"/>
              <a:buNone/>
              <a:defRPr sz="1600" b="1" i="0" u="none" strike="noStrike" cap="none">
                <a:solidFill>
                  <a:srgbClr val="FFFFFF"/>
                </a:solidFill>
                <a:latin typeface="Times New Roman"/>
                <a:ea typeface="Times New Roman"/>
                <a:cs typeface="Times New Roman"/>
                <a:sym typeface="Times New Roman"/>
              </a:defRPr>
            </a:lvl8pPr>
            <a:lvl9pPr marL="4114800" marR="0" lvl="8" indent="-228600" algn="l" rtl="0">
              <a:spcBef>
                <a:spcPts val="320"/>
              </a:spcBef>
              <a:spcAft>
                <a:spcPts val="0"/>
              </a:spcAft>
              <a:buClr>
                <a:srgbClr val="FFFFFF"/>
              </a:buClr>
              <a:buSzPts val="1600"/>
              <a:buFont typeface="Times New Roman"/>
              <a:buNone/>
              <a:defRPr sz="1600" b="1" i="0" u="none" strike="noStrike" cap="none">
                <a:solidFill>
                  <a:srgbClr val="FFFFFF"/>
                </a:solidFill>
                <a:latin typeface="Times New Roman"/>
                <a:ea typeface="Times New Roman"/>
                <a:cs typeface="Times New Roman"/>
                <a:sym typeface="Times New Roman"/>
              </a:defRPr>
            </a:lvl9pPr>
          </a:lstStyle>
          <a:p>
            <a:endParaRPr/>
          </a:p>
        </p:txBody>
      </p:sp>
      <p:sp>
        <p:nvSpPr>
          <p:cNvPr id="96" name="Google Shape;96;p34"/>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FFFFFF"/>
              </a:buClr>
              <a:buSzPts val="2400"/>
              <a:buFont typeface="Times New Roman"/>
              <a:buChar char="•"/>
              <a:defRPr sz="2400" b="0" i="0" u="none" strike="noStrike" cap="none">
                <a:solidFill>
                  <a:srgbClr val="FFFFFF"/>
                </a:solidFill>
                <a:latin typeface="Times New Roman"/>
                <a:ea typeface="Times New Roman"/>
                <a:cs typeface="Times New Roman"/>
                <a:sym typeface="Times New Roman"/>
              </a:defRPr>
            </a:lvl1pPr>
            <a:lvl2pPr marL="914400" marR="0" lvl="1" indent="-355600" algn="l" rtl="0">
              <a:spcBef>
                <a:spcPts val="400"/>
              </a:spcBef>
              <a:spcAft>
                <a:spcPts val="0"/>
              </a:spcAft>
              <a:buClr>
                <a:srgbClr val="FFFFFF"/>
              </a:buClr>
              <a:buSzPts val="2000"/>
              <a:buFont typeface="Times New Roman"/>
              <a:buChar char="–"/>
              <a:defRPr sz="2000" b="0" i="0" u="none" strike="noStrike" cap="none">
                <a:solidFill>
                  <a:srgbClr val="FFFFFF"/>
                </a:solidFill>
                <a:latin typeface="Times New Roman"/>
                <a:ea typeface="Times New Roman"/>
                <a:cs typeface="Times New Roman"/>
                <a:sym typeface="Times New Roman"/>
              </a:defRPr>
            </a:lvl2pPr>
            <a:lvl3pPr marL="1371600" marR="0" lvl="2" indent="-342900" algn="l" rtl="0">
              <a:spcBef>
                <a:spcPts val="360"/>
              </a:spcBef>
              <a:spcAft>
                <a:spcPts val="0"/>
              </a:spcAft>
              <a:buClr>
                <a:srgbClr val="FFFFFF"/>
              </a:buClr>
              <a:buSzPts val="1800"/>
              <a:buFont typeface="Times New Roman"/>
              <a:buChar char="•"/>
              <a:defRPr sz="1800" b="0" i="0" u="none" strike="noStrike" cap="none">
                <a:solidFill>
                  <a:srgbClr val="FFFFFF"/>
                </a:solidFill>
                <a:latin typeface="Times New Roman"/>
                <a:ea typeface="Times New Roman"/>
                <a:cs typeface="Times New Roman"/>
                <a:sym typeface="Times New Roman"/>
              </a:defRPr>
            </a:lvl3pPr>
            <a:lvl4pPr marL="1828800" marR="0" lvl="3" indent="-330200" algn="l" rtl="0">
              <a:spcBef>
                <a:spcPts val="320"/>
              </a:spcBef>
              <a:spcAft>
                <a:spcPts val="0"/>
              </a:spcAft>
              <a:buClr>
                <a:srgbClr val="FFFFFF"/>
              </a:buClr>
              <a:buSzPts val="1600"/>
              <a:buFont typeface="Times New Roman"/>
              <a:buChar char="–"/>
              <a:defRPr sz="1600" b="0" i="0" u="none" strike="noStrike" cap="none">
                <a:solidFill>
                  <a:srgbClr val="FFFFFF"/>
                </a:solidFill>
                <a:latin typeface="Times New Roman"/>
                <a:ea typeface="Times New Roman"/>
                <a:cs typeface="Times New Roman"/>
                <a:sym typeface="Times New Roman"/>
              </a:defRPr>
            </a:lvl4pPr>
            <a:lvl5pPr marL="2286000" marR="0" lvl="4" indent="-330200" algn="l" rtl="0">
              <a:spcBef>
                <a:spcPts val="320"/>
              </a:spcBef>
              <a:spcAft>
                <a:spcPts val="0"/>
              </a:spcAft>
              <a:buClr>
                <a:srgbClr val="FFFFFF"/>
              </a:buClr>
              <a:buSzPts val="1600"/>
              <a:buFont typeface="Times New Roman"/>
              <a:buChar char="»"/>
              <a:defRPr sz="1600" b="0" i="0" u="none" strike="noStrike" cap="none">
                <a:solidFill>
                  <a:srgbClr val="FFFFFF"/>
                </a:solidFill>
                <a:latin typeface="Times New Roman"/>
                <a:ea typeface="Times New Roman"/>
                <a:cs typeface="Times New Roman"/>
                <a:sym typeface="Times New Roman"/>
              </a:defRPr>
            </a:lvl5pPr>
            <a:lvl6pPr marL="2743200" marR="0" lvl="5" indent="-330200" algn="l" rtl="0">
              <a:spcBef>
                <a:spcPts val="320"/>
              </a:spcBef>
              <a:spcAft>
                <a:spcPts val="0"/>
              </a:spcAft>
              <a:buClr>
                <a:srgbClr val="FFFFFF"/>
              </a:buClr>
              <a:buSzPts val="1600"/>
              <a:buFont typeface="Times New Roman"/>
              <a:buChar char="»"/>
              <a:defRPr sz="1600" b="0" i="0" u="none" strike="noStrike" cap="none">
                <a:solidFill>
                  <a:srgbClr val="FFFFFF"/>
                </a:solidFill>
                <a:latin typeface="Times New Roman"/>
                <a:ea typeface="Times New Roman"/>
                <a:cs typeface="Times New Roman"/>
                <a:sym typeface="Times New Roman"/>
              </a:defRPr>
            </a:lvl6pPr>
            <a:lvl7pPr marL="3200400" marR="0" lvl="6" indent="-330200" algn="l" rtl="0">
              <a:spcBef>
                <a:spcPts val="320"/>
              </a:spcBef>
              <a:spcAft>
                <a:spcPts val="0"/>
              </a:spcAft>
              <a:buClr>
                <a:srgbClr val="FFFFFF"/>
              </a:buClr>
              <a:buSzPts val="1600"/>
              <a:buFont typeface="Times New Roman"/>
              <a:buChar char="»"/>
              <a:defRPr sz="1600" b="0" i="0" u="none" strike="noStrike" cap="none">
                <a:solidFill>
                  <a:srgbClr val="FFFFFF"/>
                </a:solidFill>
                <a:latin typeface="Times New Roman"/>
                <a:ea typeface="Times New Roman"/>
                <a:cs typeface="Times New Roman"/>
                <a:sym typeface="Times New Roman"/>
              </a:defRPr>
            </a:lvl7pPr>
            <a:lvl8pPr marL="3657600" marR="0" lvl="7" indent="-330200" algn="l" rtl="0">
              <a:spcBef>
                <a:spcPts val="320"/>
              </a:spcBef>
              <a:spcAft>
                <a:spcPts val="0"/>
              </a:spcAft>
              <a:buClr>
                <a:srgbClr val="FFFFFF"/>
              </a:buClr>
              <a:buSzPts val="1600"/>
              <a:buFont typeface="Times New Roman"/>
              <a:buChar char="»"/>
              <a:defRPr sz="1600" b="0" i="0" u="none" strike="noStrike" cap="none">
                <a:solidFill>
                  <a:srgbClr val="FFFFFF"/>
                </a:solidFill>
                <a:latin typeface="Times New Roman"/>
                <a:ea typeface="Times New Roman"/>
                <a:cs typeface="Times New Roman"/>
                <a:sym typeface="Times New Roman"/>
              </a:defRPr>
            </a:lvl8pPr>
            <a:lvl9pPr marL="4114800" marR="0" lvl="8" indent="-330200" algn="l" rtl="0">
              <a:spcBef>
                <a:spcPts val="320"/>
              </a:spcBef>
              <a:spcAft>
                <a:spcPts val="0"/>
              </a:spcAft>
              <a:buClr>
                <a:srgbClr val="FFFFFF"/>
              </a:buClr>
              <a:buSzPts val="1600"/>
              <a:buFont typeface="Times New Roman"/>
              <a:buChar char="»"/>
              <a:defRPr sz="1600" b="0" i="0" u="none" strike="noStrike" cap="none">
                <a:solidFill>
                  <a:srgbClr val="FFFFFF"/>
                </a:solidFill>
                <a:latin typeface="Times New Roman"/>
                <a:ea typeface="Times New Roman"/>
                <a:cs typeface="Times New Roman"/>
                <a:sym typeface="Times New Roman"/>
              </a:defRPr>
            </a:lvl9pPr>
          </a:lstStyle>
          <a:p>
            <a:endParaRPr/>
          </a:p>
        </p:txBody>
      </p:sp>
      <p:sp>
        <p:nvSpPr>
          <p:cNvPr id="97" name="Google Shape;97;p34"/>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80"/>
              </a:spcBef>
              <a:spcAft>
                <a:spcPts val="0"/>
              </a:spcAft>
              <a:buClr>
                <a:srgbClr val="FFFFFF"/>
              </a:buClr>
              <a:buSzPts val="2400"/>
              <a:buFont typeface="Times New Roman"/>
              <a:buNone/>
              <a:defRPr sz="2400" b="1" i="0" u="none" strike="noStrike" cap="none">
                <a:solidFill>
                  <a:srgbClr val="FFFFFF"/>
                </a:solidFill>
                <a:latin typeface="Times New Roman"/>
                <a:ea typeface="Times New Roman"/>
                <a:cs typeface="Times New Roman"/>
                <a:sym typeface="Times New Roman"/>
              </a:defRPr>
            </a:lvl1pPr>
            <a:lvl2pPr marL="914400" marR="0" lvl="1" indent="-228600" algn="l" rtl="0">
              <a:spcBef>
                <a:spcPts val="400"/>
              </a:spcBef>
              <a:spcAft>
                <a:spcPts val="0"/>
              </a:spcAft>
              <a:buClr>
                <a:srgbClr val="FFFFFF"/>
              </a:buClr>
              <a:buSzPts val="2000"/>
              <a:buFont typeface="Times New Roman"/>
              <a:buNone/>
              <a:defRPr sz="2000" b="1" i="0" u="none" strike="noStrike" cap="none">
                <a:solidFill>
                  <a:srgbClr val="FFFFFF"/>
                </a:solidFill>
                <a:latin typeface="Times New Roman"/>
                <a:ea typeface="Times New Roman"/>
                <a:cs typeface="Times New Roman"/>
                <a:sym typeface="Times New Roman"/>
              </a:defRPr>
            </a:lvl2pPr>
            <a:lvl3pPr marL="1371600" marR="0" lvl="2" indent="-228600" algn="l" rtl="0">
              <a:spcBef>
                <a:spcPts val="360"/>
              </a:spcBef>
              <a:spcAft>
                <a:spcPts val="0"/>
              </a:spcAft>
              <a:buClr>
                <a:srgbClr val="FFFFFF"/>
              </a:buClr>
              <a:buSzPts val="1800"/>
              <a:buFont typeface="Times New Roman"/>
              <a:buNone/>
              <a:defRPr sz="1800" b="1" i="0" u="none" strike="noStrike" cap="none">
                <a:solidFill>
                  <a:srgbClr val="FFFFFF"/>
                </a:solidFill>
                <a:latin typeface="Times New Roman"/>
                <a:ea typeface="Times New Roman"/>
                <a:cs typeface="Times New Roman"/>
                <a:sym typeface="Times New Roman"/>
              </a:defRPr>
            </a:lvl3pPr>
            <a:lvl4pPr marL="1828800" marR="0" lvl="3" indent="-228600" algn="l" rtl="0">
              <a:spcBef>
                <a:spcPts val="320"/>
              </a:spcBef>
              <a:spcAft>
                <a:spcPts val="0"/>
              </a:spcAft>
              <a:buClr>
                <a:srgbClr val="FFFFFF"/>
              </a:buClr>
              <a:buSzPts val="1600"/>
              <a:buFont typeface="Times New Roman"/>
              <a:buNone/>
              <a:defRPr sz="1600" b="1" i="0" u="none" strike="noStrike" cap="none">
                <a:solidFill>
                  <a:srgbClr val="FFFFFF"/>
                </a:solidFill>
                <a:latin typeface="Times New Roman"/>
                <a:ea typeface="Times New Roman"/>
                <a:cs typeface="Times New Roman"/>
                <a:sym typeface="Times New Roman"/>
              </a:defRPr>
            </a:lvl4pPr>
            <a:lvl5pPr marL="2286000" marR="0" lvl="4" indent="-228600" algn="l" rtl="0">
              <a:spcBef>
                <a:spcPts val="320"/>
              </a:spcBef>
              <a:spcAft>
                <a:spcPts val="0"/>
              </a:spcAft>
              <a:buClr>
                <a:srgbClr val="FFFFFF"/>
              </a:buClr>
              <a:buSzPts val="1600"/>
              <a:buFont typeface="Times New Roman"/>
              <a:buNone/>
              <a:defRPr sz="1600" b="1" i="0" u="none" strike="noStrike" cap="none">
                <a:solidFill>
                  <a:srgbClr val="FFFFFF"/>
                </a:solidFill>
                <a:latin typeface="Times New Roman"/>
                <a:ea typeface="Times New Roman"/>
                <a:cs typeface="Times New Roman"/>
                <a:sym typeface="Times New Roman"/>
              </a:defRPr>
            </a:lvl5pPr>
            <a:lvl6pPr marL="2743200" marR="0" lvl="5" indent="-228600" algn="l" rtl="0">
              <a:spcBef>
                <a:spcPts val="320"/>
              </a:spcBef>
              <a:spcAft>
                <a:spcPts val="0"/>
              </a:spcAft>
              <a:buClr>
                <a:srgbClr val="FFFFFF"/>
              </a:buClr>
              <a:buSzPts val="1600"/>
              <a:buFont typeface="Times New Roman"/>
              <a:buNone/>
              <a:defRPr sz="1600" b="1" i="0" u="none" strike="noStrike" cap="none">
                <a:solidFill>
                  <a:srgbClr val="FFFFFF"/>
                </a:solidFill>
                <a:latin typeface="Times New Roman"/>
                <a:ea typeface="Times New Roman"/>
                <a:cs typeface="Times New Roman"/>
                <a:sym typeface="Times New Roman"/>
              </a:defRPr>
            </a:lvl6pPr>
            <a:lvl7pPr marL="3200400" marR="0" lvl="6" indent="-228600" algn="l" rtl="0">
              <a:spcBef>
                <a:spcPts val="320"/>
              </a:spcBef>
              <a:spcAft>
                <a:spcPts val="0"/>
              </a:spcAft>
              <a:buClr>
                <a:srgbClr val="FFFFFF"/>
              </a:buClr>
              <a:buSzPts val="1600"/>
              <a:buFont typeface="Times New Roman"/>
              <a:buNone/>
              <a:defRPr sz="1600" b="1" i="0" u="none" strike="noStrike" cap="none">
                <a:solidFill>
                  <a:srgbClr val="FFFFFF"/>
                </a:solidFill>
                <a:latin typeface="Times New Roman"/>
                <a:ea typeface="Times New Roman"/>
                <a:cs typeface="Times New Roman"/>
                <a:sym typeface="Times New Roman"/>
              </a:defRPr>
            </a:lvl7pPr>
            <a:lvl8pPr marL="3657600" marR="0" lvl="7" indent="-228600" algn="l" rtl="0">
              <a:spcBef>
                <a:spcPts val="320"/>
              </a:spcBef>
              <a:spcAft>
                <a:spcPts val="0"/>
              </a:spcAft>
              <a:buClr>
                <a:srgbClr val="FFFFFF"/>
              </a:buClr>
              <a:buSzPts val="1600"/>
              <a:buFont typeface="Times New Roman"/>
              <a:buNone/>
              <a:defRPr sz="1600" b="1" i="0" u="none" strike="noStrike" cap="none">
                <a:solidFill>
                  <a:srgbClr val="FFFFFF"/>
                </a:solidFill>
                <a:latin typeface="Times New Roman"/>
                <a:ea typeface="Times New Roman"/>
                <a:cs typeface="Times New Roman"/>
                <a:sym typeface="Times New Roman"/>
              </a:defRPr>
            </a:lvl8pPr>
            <a:lvl9pPr marL="4114800" marR="0" lvl="8" indent="-228600" algn="l" rtl="0">
              <a:spcBef>
                <a:spcPts val="320"/>
              </a:spcBef>
              <a:spcAft>
                <a:spcPts val="0"/>
              </a:spcAft>
              <a:buClr>
                <a:srgbClr val="FFFFFF"/>
              </a:buClr>
              <a:buSzPts val="1600"/>
              <a:buFont typeface="Times New Roman"/>
              <a:buNone/>
              <a:defRPr sz="1600" b="1" i="0" u="none" strike="noStrike" cap="none">
                <a:solidFill>
                  <a:srgbClr val="FFFFFF"/>
                </a:solidFill>
                <a:latin typeface="Times New Roman"/>
                <a:ea typeface="Times New Roman"/>
                <a:cs typeface="Times New Roman"/>
                <a:sym typeface="Times New Roman"/>
              </a:defRPr>
            </a:lvl9pPr>
          </a:lstStyle>
          <a:p>
            <a:endParaRPr/>
          </a:p>
        </p:txBody>
      </p:sp>
      <p:sp>
        <p:nvSpPr>
          <p:cNvPr id="98" name="Google Shape;98;p34"/>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FFFFFF"/>
              </a:buClr>
              <a:buSzPts val="2400"/>
              <a:buFont typeface="Times New Roman"/>
              <a:buChar char="•"/>
              <a:defRPr sz="2400" b="0" i="0" u="none" strike="noStrike" cap="none">
                <a:solidFill>
                  <a:srgbClr val="FFFFFF"/>
                </a:solidFill>
                <a:latin typeface="Times New Roman"/>
                <a:ea typeface="Times New Roman"/>
                <a:cs typeface="Times New Roman"/>
                <a:sym typeface="Times New Roman"/>
              </a:defRPr>
            </a:lvl1pPr>
            <a:lvl2pPr marL="914400" marR="0" lvl="1" indent="-355600" algn="l" rtl="0">
              <a:spcBef>
                <a:spcPts val="400"/>
              </a:spcBef>
              <a:spcAft>
                <a:spcPts val="0"/>
              </a:spcAft>
              <a:buClr>
                <a:srgbClr val="FFFFFF"/>
              </a:buClr>
              <a:buSzPts val="2000"/>
              <a:buFont typeface="Times New Roman"/>
              <a:buChar char="–"/>
              <a:defRPr sz="2000" b="0" i="0" u="none" strike="noStrike" cap="none">
                <a:solidFill>
                  <a:srgbClr val="FFFFFF"/>
                </a:solidFill>
                <a:latin typeface="Times New Roman"/>
                <a:ea typeface="Times New Roman"/>
                <a:cs typeface="Times New Roman"/>
                <a:sym typeface="Times New Roman"/>
              </a:defRPr>
            </a:lvl2pPr>
            <a:lvl3pPr marL="1371600" marR="0" lvl="2" indent="-342900" algn="l" rtl="0">
              <a:spcBef>
                <a:spcPts val="360"/>
              </a:spcBef>
              <a:spcAft>
                <a:spcPts val="0"/>
              </a:spcAft>
              <a:buClr>
                <a:srgbClr val="FFFFFF"/>
              </a:buClr>
              <a:buSzPts val="1800"/>
              <a:buFont typeface="Times New Roman"/>
              <a:buChar char="•"/>
              <a:defRPr sz="1800" b="0" i="0" u="none" strike="noStrike" cap="none">
                <a:solidFill>
                  <a:srgbClr val="FFFFFF"/>
                </a:solidFill>
                <a:latin typeface="Times New Roman"/>
                <a:ea typeface="Times New Roman"/>
                <a:cs typeface="Times New Roman"/>
                <a:sym typeface="Times New Roman"/>
              </a:defRPr>
            </a:lvl3pPr>
            <a:lvl4pPr marL="1828800" marR="0" lvl="3" indent="-330200" algn="l" rtl="0">
              <a:spcBef>
                <a:spcPts val="320"/>
              </a:spcBef>
              <a:spcAft>
                <a:spcPts val="0"/>
              </a:spcAft>
              <a:buClr>
                <a:srgbClr val="FFFFFF"/>
              </a:buClr>
              <a:buSzPts val="1600"/>
              <a:buFont typeface="Times New Roman"/>
              <a:buChar char="–"/>
              <a:defRPr sz="1600" b="0" i="0" u="none" strike="noStrike" cap="none">
                <a:solidFill>
                  <a:srgbClr val="FFFFFF"/>
                </a:solidFill>
                <a:latin typeface="Times New Roman"/>
                <a:ea typeface="Times New Roman"/>
                <a:cs typeface="Times New Roman"/>
                <a:sym typeface="Times New Roman"/>
              </a:defRPr>
            </a:lvl4pPr>
            <a:lvl5pPr marL="2286000" marR="0" lvl="4" indent="-330200" algn="l" rtl="0">
              <a:spcBef>
                <a:spcPts val="320"/>
              </a:spcBef>
              <a:spcAft>
                <a:spcPts val="0"/>
              </a:spcAft>
              <a:buClr>
                <a:srgbClr val="FFFFFF"/>
              </a:buClr>
              <a:buSzPts val="1600"/>
              <a:buFont typeface="Times New Roman"/>
              <a:buChar char="»"/>
              <a:defRPr sz="1600" b="0" i="0" u="none" strike="noStrike" cap="none">
                <a:solidFill>
                  <a:srgbClr val="FFFFFF"/>
                </a:solidFill>
                <a:latin typeface="Times New Roman"/>
                <a:ea typeface="Times New Roman"/>
                <a:cs typeface="Times New Roman"/>
                <a:sym typeface="Times New Roman"/>
              </a:defRPr>
            </a:lvl5pPr>
            <a:lvl6pPr marL="2743200" marR="0" lvl="5" indent="-330200" algn="l" rtl="0">
              <a:spcBef>
                <a:spcPts val="320"/>
              </a:spcBef>
              <a:spcAft>
                <a:spcPts val="0"/>
              </a:spcAft>
              <a:buClr>
                <a:srgbClr val="FFFFFF"/>
              </a:buClr>
              <a:buSzPts val="1600"/>
              <a:buFont typeface="Times New Roman"/>
              <a:buChar char="»"/>
              <a:defRPr sz="1600" b="0" i="0" u="none" strike="noStrike" cap="none">
                <a:solidFill>
                  <a:srgbClr val="FFFFFF"/>
                </a:solidFill>
                <a:latin typeface="Times New Roman"/>
                <a:ea typeface="Times New Roman"/>
                <a:cs typeface="Times New Roman"/>
                <a:sym typeface="Times New Roman"/>
              </a:defRPr>
            </a:lvl6pPr>
            <a:lvl7pPr marL="3200400" marR="0" lvl="6" indent="-330200" algn="l" rtl="0">
              <a:spcBef>
                <a:spcPts val="320"/>
              </a:spcBef>
              <a:spcAft>
                <a:spcPts val="0"/>
              </a:spcAft>
              <a:buClr>
                <a:srgbClr val="FFFFFF"/>
              </a:buClr>
              <a:buSzPts val="1600"/>
              <a:buFont typeface="Times New Roman"/>
              <a:buChar char="»"/>
              <a:defRPr sz="1600" b="0" i="0" u="none" strike="noStrike" cap="none">
                <a:solidFill>
                  <a:srgbClr val="FFFFFF"/>
                </a:solidFill>
                <a:latin typeface="Times New Roman"/>
                <a:ea typeface="Times New Roman"/>
                <a:cs typeface="Times New Roman"/>
                <a:sym typeface="Times New Roman"/>
              </a:defRPr>
            </a:lvl7pPr>
            <a:lvl8pPr marL="3657600" marR="0" lvl="7" indent="-330200" algn="l" rtl="0">
              <a:spcBef>
                <a:spcPts val="320"/>
              </a:spcBef>
              <a:spcAft>
                <a:spcPts val="0"/>
              </a:spcAft>
              <a:buClr>
                <a:srgbClr val="FFFFFF"/>
              </a:buClr>
              <a:buSzPts val="1600"/>
              <a:buFont typeface="Times New Roman"/>
              <a:buChar char="»"/>
              <a:defRPr sz="1600" b="0" i="0" u="none" strike="noStrike" cap="none">
                <a:solidFill>
                  <a:srgbClr val="FFFFFF"/>
                </a:solidFill>
                <a:latin typeface="Times New Roman"/>
                <a:ea typeface="Times New Roman"/>
                <a:cs typeface="Times New Roman"/>
                <a:sym typeface="Times New Roman"/>
              </a:defRPr>
            </a:lvl8pPr>
            <a:lvl9pPr marL="4114800" marR="0" lvl="8" indent="-330200" algn="l" rtl="0">
              <a:spcBef>
                <a:spcPts val="320"/>
              </a:spcBef>
              <a:spcAft>
                <a:spcPts val="0"/>
              </a:spcAft>
              <a:buClr>
                <a:srgbClr val="FFFFFF"/>
              </a:buClr>
              <a:buSzPts val="1600"/>
              <a:buFont typeface="Times New Roman"/>
              <a:buChar char="»"/>
              <a:defRPr sz="1600" b="0" i="0" u="none" strike="noStrike" cap="none">
                <a:solidFill>
                  <a:srgbClr val="FFFFFF"/>
                </a:solidFill>
                <a:latin typeface="Times New Roman"/>
                <a:ea typeface="Times New Roman"/>
                <a:cs typeface="Times New Roman"/>
                <a:sym typeface="Times New Roman"/>
              </a:defRPr>
            </a:lvl9pPr>
          </a:lstStyle>
          <a:p>
            <a:endParaRPr/>
          </a:p>
        </p:txBody>
      </p:sp>
      <p:sp>
        <p:nvSpPr>
          <p:cNvPr id="99" name="Google Shape;99;p34"/>
          <p:cNvSpPr txBox="1">
            <a:spLocks noGrp="1"/>
          </p:cNvSpPr>
          <p:nvPr>
            <p:ph type="sldNum" idx="12"/>
          </p:nvPr>
        </p:nvSpPr>
        <p:spPr>
          <a:xfrm>
            <a:off x="7010400" y="6381750"/>
            <a:ext cx="21336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a:solidFill>
                  <a:schemeClr val="accent2"/>
                </a:solidFill>
                <a:latin typeface="Arial"/>
                <a:ea typeface="Arial"/>
                <a:cs typeface="Arial"/>
                <a:sym typeface="Arial"/>
              </a:defRPr>
            </a:lvl1pPr>
            <a:lvl2pPr marL="0" marR="0" lvl="1" indent="0" algn="r">
              <a:spcBef>
                <a:spcPts val="0"/>
              </a:spcBef>
              <a:spcAft>
                <a:spcPts val="0"/>
              </a:spcAft>
              <a:buNone/>
              <a:defRPr sz="1400">
                <a:solidFill>
                  <a:schemeClr val="accent2"/>
                </a:solidFill>
                <a:latin typeface="Arial"/>
                <a:ea typeface="Arial"/>
                <a:cs typeface="Arial"/>
                <a:sym typeface="Arial"/>
              </a:defRPr>
            </a:lvl2pPr>
            <a:lvl3pPr marL="0" marR="0" lvl="2" indent="0" algn="r">
              <a:spcBef>
                <a:spcPts val="0"/>
              </a:spcBef>
              <a:spcAft>
                <a:spcPts val="0"/>
              </a:spcAft>
              <a:buNone/>
              <a:defRPr sz="1400">
                <a:solidFill>
                  <a:schemeClr val="accent2"/>
                </a:solidFill>
                <a:latin typeface="Arial"/>
                <a:ea typeface="Arial"/>
                <a:cs typeface="Arial"/>
                <a:sym typeface="Arial"/>
              </a:defRPr>
            </a:lvl3pPr>
            <a:lvl4pPr marL="0" marR="0" lvl="3" indent="0" algn="r">
              <a:spcBef>
                <a:spcPts val="0"/>
              </a:spcBef>
              <a:spcAft>
                <a:spcPts val="0"/>
              </a:spcAft>
              <a:buNone/>
              <a:defRPr sz="1400">
                <a:solidFill>
                  <a:schemeClr val="accent2"/>
                </a:solidFill>
                <a:latin typeface="Arial"/>
                <a:ea typeface="Arial"/>
                <a:cs typeface="Arial"/>
                <a:sym typeface="Arial"/>
              </a:defRPr>
            </a:lvl4pPr>
            <a:lvl5pPr marL="0" marR="0" lvl="4" indent="0" algn="r">
              <a:spcBef>
                <a:spcPts val="0"/>
              </a:spcBef>
              <a:spcAft>
                <a:spcPts val="0"/>
              </a:spcAft>
              <a:buNone/>
              <a:defRPr sz="1400">
                <a:solidFill>
                  <a:schemeClr val="accent2"/>
                </a:solidFill>
                <a:latin typeface="Arial"/>
                <a:ea typeface="Arial"/>
                <a:cs typeface="Arial"/>
                <a:sym typeface="Arial"/>
              </a:defRPr>
            </a:lvl5pPr>
            <a:lvl6pPr marL="0" marR="0" lvl="5" indent="0" algn="r">
              <a:spcBef>
                <a:spcPts val="0"/>
              </a:spcBef>
              <a:spcAft>
                <a:spcPts val="0"/>
              </a:spcAft>
              <a:buNone/>
              <a:defRPr sz="1400">
                <a:solidFill>
                  <a:schemeClr val="accent2"/>
                </a:solidFill>
                <a:latin typeface="Arial"/>
                <a:ea typeface="Arial"/>
                <a:cs typeface="Arial"/>
                <a:sym typeface="Arial"/>
              </a:defRPr>
            </a:lvl6pPr>
            <a:lvl7pPr marL="0" marR="0" lvl="6" indent="0" algn="r">
              <a:spcBef>
                <a:spcPts val="0"/>
              </a:spcBef>
              <a:spcAft>
                <a:spcPts val="0"/>
              </a:spcAft>
              <a:buNone/>
              <a:defRPr sz="1400">
                <a:solidFill>
                  <a:schemeClr val="accent2"/>
                </a:solidFill>
                <a:latin typeface="Arial"/>
                <a:ea typeface="Arial"/>
                <a:cs typeface="Arial"/>
                <a:sym typeface="Arial"/>
              </a:defRPr>
            </a:lvl7pPr>
            <a:lvl8pPr marL="0" marR="0" lvl="7" indent="0" algn="r">
              <a:spcBef>
                <a:spcPts val="0"/>
              </a:spcBef>
              <a:spcAft>
                <a:spcPts val="0"/>
              </a:spcAft>
              <a:buNone/>
              <a:defRPr sz="1400">
                <a:solidFill>
                  <a:schemeClr val="accent2"/>
                </a:solidFill>
                <a:latin typeface="Arial"/>
                <a:ea typeface="Arial"/>
                <a:cs typeface="Arial"/>
                <a:sym typeface="Arial"/>
              </a:defRPr>
            </a:lvl8pPr>
            <a:lvl9pPr marL="0" marR="0" lvl="8" indent="0" algn="r">
              <a:spcBef>
                <a:spcPts val="0"/>
              </a:spcBef>
              <a:spcAft>
                <a:spcPts val="0"/>
              </a:spcAft>
              <a:buNone/>
              <a:defRPr sz="1400">
                <a:solidFill>
                  <a:schemeClr val="accen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ítulo e conteúdo" type="obj">
  <p:cSld name="OBJECT">
    <p:spTree>
      <p:nvGrpSpPr>
        <p:cNvPr id="1" name="Shape 14"/>
        <p:cNvGrpSpPr/>
        <p:nvPr/>
      </p:nvGrpSpPr>
      <p:grpSpPr>
        <a:xfrm>
          <a:off x="0" y="0"/>
          <a:ext cx="0" cy="0"/>
          <a:chOff x="0" y="0"/>
          <a:chExt cx="0" cy="0"/>
        </a:xfrm>
      </p:grpSpPr>
      <p:sp>
        <p:nvSpPr>
          <p:cNvPr id="15" name="Google Shape;15;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1pPr>
            <a:lvl2pPr marR="0" lvl="1"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2pPr>
            <a:lvl3pPr marR="0" lvl="2"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3pPr>
            <a:lvl4pPr marR="0" lvl="3"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4pPr>
            <a:lvl5pPr marR="0" lvl="4"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5pPr>
            <a:lvl6pPr marR="0" lvl="5"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9pPr>
          </a:lstStyle>
          <a:p>
            <a:endParaRPr/>
          </a:p>
        </p:txBody>
      </p:sp>
      <p:sp>
        <p:nvSpPr>
          <p:cNvPr id="16" name="Google Shape;16;p2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rgbClr val="FFFFFF"/>
              </a:buClr>
              <a:buSzPts val="3200"/>
              <a:buFont typeface="Times New Roman"/>
              <a:buChar char="•"/>
              <a:defRPr sz="3200" b="0" i="0" u="none" strike="noStrike" cap="none">
                <a:solidFill>
                  <a:srgbClr val="FFFFFF"/>
                </a:solidFill>
                <a:latin typeface="Times New Roman"/>
                <a:ea typeface="Times New Roman"/>
                <a:cs typeface="Times New Roman"/>
                <a:sym typeface="Times New Roman"/>
              </a:defRPr>
            </a:lvl1pPr>
            <a:lvl2pPr marL="914400" marR="0" lvl="1" indent="-406400" algn="l" rtl="0">
              <a:spcBef>
                <a:spcPts val="560"/>
              </a:spcBef>
              <a:spcAft>
                <a:spcPts val="0"/>
              </a:spcAft>
              <a:buClr>
                <a:srgbClr val="FFFFFF"/>
              </a:buClr>
              <a:buSzPts val="2800"/>
              <a:buFont typeface="Times New Roman"/>
              <a:buChar char="–"/>
              <a:defRPr sz="2800" b="0" i="0" u="none" strike="noStrike" cap="none">
                <a:solidFill>
                  <a:srgbClr val="FFFFFF"/>
                </a:solidFill>
                <a:latin typeface="Times New Roman"/>
                <a:ea typeface="Times New Roman"/>
                <a:cs typeface="Times New Roman"/>
                <a:sym typeface="Times New Roman"/>
              </a:defRPr>
            </a:lvl2pPr>
            <a:lvl3pPr marL="1371600" marR="0" lvl="2" indent="-381000" algn="l" rtl="0">
              <a:spcBef>
                <a:spcPts val="480"/>
              </a:spcBef>
              <a:spcAft>
                <a:spcPts val="0"/>
              </a:spcAft>
              <a:buClr>
                <a:srgbClr val="FFFFFF"/>
              </a:buClr>
              <a:buSzPts val="2400"/>
              <a:buFont typeface="Times New Roman"/>
              <a:buChar char="•"/>
              <a:defRPr sz="2400" b="0" i="0" u="none" strike="noStrike" cap="none">
                <a:solidFill>
                  <a:srgbClr val="FFFFFF"/>
                </a:solidFill>
                <a:latin typeface="Times New Roman"/>
                <a:ea typeface="Times New Roman"/>
                <a:cs typeface="Times New Roman"/>
                <a:sym typeface="Times New Roman"/>
              </a:defRPr>
            </a:lvl3pPr>
            <a:lvl4pPr marL="1828800" marR="0" lvl="3" indent="-355600" algn="l" rtl="0">
              <a:spcBef>
                <a:spcPts val="400"/>
              </a:spcBef>
              <a:spcAft>
                <a:spcPts val="0"/>
              </a:spcAft>
              <a:buClr>
                <a:srgbClr val="FFFFFF"/>
              </a:buClr>
              <a:buSzPts val="2000"/>
              <a:buFont typeface="Times New Roman"/>
              <a:buChar char="–"/>
              <a:defRPr sz="2000" b="0" i="0" u="none" strike="noStrike" cap="none">
                <a:solidFill>
                  <a:srgbClr val="FFFFFF"/>
                </a:solidFill>
                <a:latin typeface="Times New Roman"/>
                <a:ea typeface="Times New Roman"/>
                <a:cs typeface="Times New Roman"/>
                <a:sym typeface="Times New Roman"/>
              </a:defRPr>
            </a:lvl4pPr>
            <a:lvl5pPr marL="2286000" marR="0" lvl="4" indent="-355600" algn="l" rtl="0">
              <a:spcBef>
                <a:spcPts val="400"/>
              </a:spcBef>
              <a:spcAft>
                <a:spcPts val="0"/>
              </a:spcAft>
              <a:buClr>
                <a:srgbClr val="FFFFFF"/>
              </a:buClr>
              <a:buSzPts val="2000"/>
              <a:buFont typeface="Times New Roman"/>
              <a:buChar char="»"/>
              <a:defRPr sz="2000" b="0" i="0" u="none" strike="noStrike" cap="none">
                <a:solidFill>
                  <a:srgbClr val="FFFFFF"/>
                </a:solidFill>
                <a:latin typeface="Times New Roman"/>
                <a:ea typeface="Times New Roman"/>
                <a:cs typeface="Times New Roman"/>
                <a:sym typeface="Times New Roman"/>
              </a:defRPr>
            </a:lvl5pPr>
            <a:lvl6pPr marL="2743200" marR="0" lvl="5" indent="-355600" algn="l" rtl="0">
              <a:spcBef>
                <a:spcPts val="400"/>
              </a:spcBef>
              <a:spcAft>
                <a:spcPts val="0"/>
              </a:spcAft>
              <a:buClr>
                <a:srgbClr val="FFFFFF"/>
              </a:buClr>
              <a:buSzPts val="2000"/>
              <a:buFont typeface="Times New Roman"/>
              <a:buChar char="»"/>
              <a:defRPr sz="2000" b="0" i="0" u="none" strike="noStrike" cap="none">
                <a:solidFill>
                  <a:srgbClr val="FFFFFF"/>
                </a:solidFill>
                <a:latin typeface="Times New Roman"/>
                <a:ea typeface="Times New Roman"/>
                <a:cs typeface="Times New Roman"/>
                <a:sym typeface="Times New Roman"/>
              </a:defRPr>
            </a:lvl6pPr>
            <a:lvl7pPr marL="3200400" marR="0" lvl="6" indent="-355600" algn="l" rtl="0">
              <a:spcBef>
                <a:spcPts val="400"/>
              </a:spcBef>
              <a:spcAft>
                <a:spcPts val="0"/>
              </a:spcAft>
              <a:buClr>
                <a:srgbClr val="FFFFFF"/>
              </a:buClr>
              <a:buSzPts val="2000"/>
              <a:buFont typeface="Times New Roman"/>
              <a:buChar char="»"/>
              <a:defRPr sz="2000" b="0" i="0" u="none" strike="noStrike" cap="none">
                <a:solidFill>
                  <a:srgbClr val="FFFFFF"/>
                </a:solidFill>
                <a:latin typeface="Times New Roman"/>
                <a:ea typeface="Times New Roman"/>
                <a:cs typeface="Times New Roman"/>
                <a:sym typeface="Times New Roman"/>
              </a:defRPr>
            </a:lvl7pPr>
            <a:lvl8pPr marL="3657600" marR="0" lvl="7" indent="-355600" algn="l" rtl="0">
              <a:spcBef>
                <a:spcPts val="400"/>
              </a:spcBef>
              <a:spcAft>
                <a:spcPts val="0"/>
              </a:spcAft>
              <a:buClr>
                <a:srgbClr val="FFFFFF"/>
              </a:buClr>
              <a:buSzPts val="2000"/>
              <a:buFont typeface="Times New Roman"/>
              <a:buChar char="»"/>
              <a:defRPr sz="2000" b="0" i="0" u="none" strike="noStrike" cap="none">
                <a:solidFill>
                  <a:srgbClr val="FFFFFF"/>
                </a:solidFill>
                <a:latin typeface="Times New Roman"/>
                <a:ea typeface="Times New Roman"/>
                <a:cs typeface="Times New Roman"/>
                <a:sym typeface="Times New Roman"/>
              </a:defRPr>
            </a:lvl8pPr>
            <a:lvl9pPr marL="4114800" marR="0" lvl="8" indent="-355600" algn="l" rtl="0">
              <a:spcBef>
                <a:spcPts val="400"/>
              </a:spcBef>
              <a:spcAft>
                <a:spcPts val="0"/>
              </a:spcAft>
              <a:buClr>
                <a:srgbClr val="FFFFFF"/>
              </a:buClr>
              <a:buSzPts val="2000"/>
              <a:buFont typeface="Times New Roman"/>
              <a:buChar char="»"/>
              <a:defRPr sz="2000" b="0" i="0" u="none" strike="noStrike" cap="none">
                <a:solidFill>
                  <a:srgbClr val="FFFFFF"/>
                </a:solidFill>
                <a:latin typeface="Times New Roman"/>
                <a:ea typeface="Times New Roman"/>
                <a:cs typeface="Times New Roman"/>
                <a:sym typeface="Times New Roman"/>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omente título" type="titleOnly">
  <p:cSld name="TITLE_ONLY">
    <p:spTree>
      <p:nvGrpSpPr>
        <p:cNvPr id="1" name="Shape 100"/>
        <p:cNvGrpSpPr/>
        <p:nvPr/>
      </p:nvGrpSpPr>
      <p:grpSpPr>
        <a:xfrm>
          <a:off x="0" y="0"/>
          <a:ext cx="0" cy="0"/>
          <a:chOff x="0" y="0"/>
          <a:chExt cx="0" cy="0"/>
        </a:xfrm>
      </p:grpSpPr>
      <p:sp>
        <p:nvSpPr>
          <p:cNvPr id="101" name="Google Shape;101;p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1pPr>
            <a:lvl2pPr marR="0" lvl="1"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2pPr>
            <a:lvl3pPr marR="0" lvl="2"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3pPr>
            <a:lvl4pPr marR="0" lvl="3"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4pPr>
            <a:lvl5pPr marR="0" lvl="4"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5pPr>
            <a:lvl6pPr marR="0" lvl="5"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9pPr>
          </a:lstStyle>
          <a:p>
            <a:endParaRPr/>
          </a:p>
        </p:txBody>
      </p:sp>
      <p:sp>
        <p:nvSpPr>
          <p:cNvPr id="102" name="Google Shape;102;p35"/>
          <p:cNvSpPr txBox="1">
            <a:spLocks noGrp="1"/>
          </p:cNvSpPr>
          <p:nvPr>
            <p:ph type="sldNum" idx="12"/>
          </p:nvPr>
        </p:nvSpPr>
        <p:spPr>
          <a:xfrm>
            <a:off x="7010400" y="6381750"/>
            <a:ext cx="21336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a:solidFill>
                  <a:schemeClr val="accent2"/>
                </a:solidFill>
                <a:latin typeface="Arial"/>
                <a:ea typeface="Arial"/>
                <a:cs typeface="Arial"/>
                <a:sym typeface="Arial"/>
              </a:defRPr>
            </a:lvl1pPr>
            <a:lvl2pPr marL="0" marR="0" lvl="1" indent="0" algn="r">
              <a:spcBef>
                <a:spcPts val="0"/>
              </a:spcBef>
              <a:spcAft>
                <a:spcPts val="0"/>
              </a:spcAft>
              <a:buNone/>
              <a:defRPr sz="1400">
                <a:solidFill>
                  <a:schemeClr val="accent2"/>
                </a:solidFill>
                <a:latin typeface="Arial"/>
                <a:ea typeface="Arial"/>
                <a:cs typeface="Arial"/>
                <a:sym typeface="Arial"/>
              </a:defRPr>
            </a:lvl2pPr>
            <a:lvl3pPr marL="0" marR="0" lvl="2" indent="0" algn="r">
              <a:spcBef>
                <a:spcPts val="0"/>
              </a:spcBef>
              <a:spcAft>
                <a:spcPts val="0"/>
              </a:spcAft>
              <a:buNone/>
              <a:defRPr sz="1400">
                <a:solidFill>
                  <a:schemeClr val="accent2"/>
                </a:solidFill>
                <a:latin typeface="Arial"/>
                <a:ea typeface="Arial"/>
                <a:cs typeface="Arial"/>
                <a:sym typeface="Arial"/>
              </a:defRPr>
            </a:lvl3pPr>
            <a:lvl4pPr marL="0" marR="0" lvl="3" indent="0" algn="r">
              <a:spcBef>
                <a:spcPts val="0"/>
              </a:spcBef>
              <a:spcAft>
                <a:spcPts val="0"/>
              </a:spcAft>
              <a:buNone/>
              <a:defRPr sz="1400">
                <a:solidFill>
                  <a:schemeClr val="accent2"/>
                </a:solidFill>
                <a:latin typeface="Arial"/>
                <a:ea typeface="Arial"/>
                <a:cs typeface="Arial"/>
                <a:sym typeface="Arial"/>
              </a:defRPr>
            </a:lvl4pPr>
            <a:lvl5pPr marL="0" marR="0" lvl="4" indent="0" algn="r">
              <a:spcBef>
                <a:spcPts val="0"/>
              </a:spcBef>
              <a:spcAft>
                <a:spcPts val="0"/>
              </a:spcAft>
              <a:buNone/>
              <a:defRPr sz="1400">
                <a:solidFill>
                  <a:schemeClr val="accent2"/>
                </a:solidFill>
                <a:latin typeface="Arial"/>
                <a:ea typeface="Arial"/>
                <a:cs typeface="Arial"/>
                <a:sym typeface="Arial"/>
              </a:defRPr>
            </a:lvl5pPr>
            <a:lvl6pPr marL="0" marR="0" lvl="5" indent="0" algn="r">
              <a:spcBef>
                <a:spcPts val="0"/>
              </a:spcBef>
              <a:spcAft>
                <a:spcPts val="0"/>
              </a:spcAft>
              <a:buNone/>
              <a:defRPr sz="1400">
                <a:solidFill>
                  <a:schemeClr val="accent2"/>
                </a:solidFill>
                <a:latin typeface="Arial"/>
                <a:ea typeface="Arial"/>
                <a:cs typeface="Arial"/>
                <a:sym typeface="Arial"/>
              </a:defRPr>
            </a:lvl6pPr>
            <a:lvl7pPr marL="0" marR="0" lvl="6" indent="0" algn="r">
              <a:spcBef>
                <a:spcPts val="0"/>
              </a:spcBef>
              <a:spcAft>
                <a:spcPts val="0"/>
              </a:spcAft>
              <a:buNone/>
              <a:defRPr sz="1400">
                <a:solidFill>
                  <a:schemeClr val="accent2"/>
                </a:solidFill>
                <a:latin typeface="Arial"/>
                <a:ea typeface="Arial"/>
                <a:cs typeface="Arial"/>
                <a:sym typeface="Arial"/>
              </a:defRPr>
            </a:lvl7pPr>
            <a:lvl8pPr marL="0" marR="0" lvl="7" indent="0" algn="r">
              <a:spcBef>
                <a:spcPts val="0"/>
              </a:spcBef>
              <a:spcAft>
                <a:spcPts val="0"/>
              </a:spcAft>
              <a:buNone/>
              <a:defRPr sz="1400">
                <a:solidFill>
                  <a:schemeClr val="accent2"/>
                </a:solidFill>
                <a:latin typeface="Arial"/>
                <a:ea typeface="Arial"/>
                <a:cs typeface="Arial"/>
                <a:sym typeface="Arial"/>
              </a:defRPr>
            </a:lvl8pPr>
            <a:lvl9pPr marL="0" marR="0" lvl="8" indent="0" algn="r">
              <a:spcBef>
                <a:spcPts val="0"/>
              </a:spcBef>
              <a:spcAft>
                <a:spcPts val="0"/>
              </a:spcAft>
              <a:buNone/>
              <a:defRPr sz="1400">
                <a:solidFill>
                  <a:schemeClr val="accen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Em branco" type="blank">
  <p:cSld name="BLANK">
    <p:spTree>
      <p:nvGrpSpPr>
        <p:cNvPr id="1" name="Shape 103"/>
        <p:cNvGrpSpPr/>
        <p:nvPr/>
      </p:nvGrpSpPr>
      <p:grpSpPr>
        <a:xfrm>
          <a:off x="0" y="0"/>
          <a:ext cx="0" cy="0"/>
          <a:chOff x="0" y="0"/>
          <a:chExt cx="0" cy="0"/>
        </a:xfrm>
      </p:grpSpPr>
      <p:sp>
        <p:nvSpPr>
          <p:cNvPr id="104" name="Google Shape;104;p36"/>
          <p:cNvSpPr txBox="1">
            <a:spLocks noGrp="1"/>
          </p:cNvSpPr>
          <p:nvPr>
            <p:ph type="sldNum" idx="12"/>
          </p:nvPr>
        </p:nvSpPr>
        <p:spPr>
          <a:xfrm>
            <a:off x="7010400" y="6381750"/>
            <a:ext cx="21336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a:solidFill>
                  <a:schemeClr val="accent2"/>
                </a:solidFill>
                <a:latin typeface="Arial"/>
                <a:ea typeface="Arial"/>
                <a:cs typeface="Arial"/>
                <a:sym typeface="Arial"/>
              </a:defRPr>
            </a:lvl1pPr>
            <a:lvl2pPr marL="0" marR="0" lvl="1" indent="0" algn="r">
              <a:spcBef>
                <a:spcPts val="0"/>
              </a:spcBef>
              <a:spcAft>
                <a:spcPts val="0"/>
              </a:spcAft>
              <a:buNone/>
              <a:defRPr sz="1400">
                <a:solidFill>
                  <a:schemeClr val="accent2"/>
                </a:solidFill>
                <a:latin typeface="Arial"/>
                <a:ea typeface="Arial"/>
                <a:cs typeface="Arial"/>
                <a:sym typeface="Arial"/>
              </a:defRPr>
            </a:lvl2pPr>
            <a:lvl3pPr marL="0" marR="0" lvl="2" indent="0" algn="r">
              <a:spcBef>
                <a:spcPts val="0"/>
              </a:spcBef>
              <a:spcAft>
                <a:spcPts val="0"/>
              </a:spcAft>
              <a:buNone/>
              <a:defRPr sz="1400">
                <a:solidFill>
                  <a:schemeClr val="accent2"/>
                </a:solidFill>
                <a:latin typeface="Arial"/>
                <a:ea typeface="Arial"/>
                <a:cs typeface="Arial"/>
                <a:sym typeface="Arial"/>
              </a:defRPr>
            </a:lvl3pPr>
            <a:lvl4pPr marL="0" marR="0" lvl="3" indent="0" algn="r">
              <a:spcBef>
                <a:spcPts val="0"/>
              </a:spcBef>
              <a:spcAft>
                <a:spcPts val="0"/>
              </a:spcAft>
              <a:buNone/>
              <a:defRPr sz="1400">
                <a:solidFill>
                  <a:schemeClr val="accent2"/>
                </a:solidFill>
                <a:latin typeface="Arial"/>
                <a:ea typeface="Arial"/>
                <a:cs typeface="Arial"/>
                <a:sym typeface="Arial"/>
              </a:defRPr>
            </a:lvl4pPr>
            <a:lvl5pPr marL="0" marR="0" lvl="4" indent="0" algn="r">
              <a:spcBef>
                <a:spcPts val="0"/>
              </a:spcBef>
              <a:spcAft>
                <a:spcPts val="0"/>
              </a:spcAft>
              <a:buNone/>
              <a:defRPr sz="1400">
                <a:solidFill>
                  <a:schemeClr val="accent2"/>
                </a:solidFill>
                <a:latin typeface="Arial"/>
                <a:ea typeface="Arial"/>
                <a:cs typeface="Arial"/>
                <a:sym typeface="Arial"/>
              </a:defRPr>
            </a:lvl5pPr>
            <a:lvl6pPr marL="0" marR="0" lvl="5" indent="0" algn="r">
              <a:spcBef>
                <a:spcPts val="0"/>
              </a:spcBef>
              <a:spcAft>
                <a:spcPts val="0"/>
              </a:spcAft>
              <a:buNone/>
              <a:defRPr sz="1400">
                <a:solidFill>
                  <a:schemeClr val="accent2"/>
                </a:solidFill>
                <a:latin typeface="Arial"/>
                <a:ea typeface="Arial"/>
                <a:cs typeface="Arial"/>
                <a:sym typeface="Arial"/>
              </a:defRPr>
            </a:lvl6pPr>
            <a:lvl7pPr marL="0" marR="0" lvl="6" indent="0" algn="r">
              <a:spcBef>
                <a:spcPts val="0"/>
              </a:spcBef>
              <a:spcAft>
                <a:spcPts val="0"/>
              </a:spcAft>
              <a:buNone/>
              <a:defRPr sz="1400">
                <a:solidFill>
                  <a:schemeClr val="accent2"/>
                </a:solidFill>
                <a:latin typeface="Arial"/>
                <a:ea typeface="Arial"/>
                <a:cs typeface="Arial"/>
                <a:sym typeface="Arial"/>
              </a:defRPr>
            </a:lvl7pPr>
            <a:lvl8pPr marL="0" marR="0" lvl="7" indent="0" algn="r">
              <a:spcBef>
                <a:spcPts val="0"/>
              </a:spcBef>
              <a:spcAft>
                <a:spcPts val="0"/>
              </a:spcAft>
              <a:buNone/>
              <a:defRPr sz="1400">
                <a:solidFill>
                  <a:schemeClr val="accent2"/>
                </a:solidFill>
                <a:latin typeface="Arial"/>
                <a:ea typeface="Arial"/>
                <a:cs typeface="Arial"/>
                <a:sym typeface="Arial"/>
              </a:defRPr>
            </a:lvl8pPr>
            <a:lvl9pPr marL="0" marR="0" lvl="8" indent="0" algn="r">
              <a:spcBef>
                <a:spcPts val="0"/>
              </a:spcBef>
              <a:spcAft>
                <a:spcPts val="0"/>
              </a:spcAft>
              <a:buNone/>
              <a:defRPr sz="1400">
                <a:solidFill>
                  <a:schemeClr val="accen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onteúdo com Legenda" type="objTx">
  <p:cSld name="OBJECT_WITH_CAPTION_TEXT">
    <p:spTree>
      <p:nvGrpSpPr>
        <p:cNvPr id="1" name="Shape 105"/>
        <p:cNvGrpSpPr/>
        <p:nvPr/>
      </p:nvGrpSpPr>
      <p:grpSpPr>
        <a:xfrm>
          <a:off x="0" y="0"/>
          <a:ext cx="0" cy="0"/>
          <a:chOff x="0" y="0"/>
          <a:chExt cx="0" cy="0"/>
        </a:xfrm>
      </p:grpSpPr>
      <p:sp>
        <p:nvSpPr>
          <p:cNvPr id="106" name="Google Shape;106;p37"/>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2000" b="1" i="0" u="none" strike="noStrike" cap="none">
                <a:solidFill>
                  <a:srgbClr val="FFFFFF"/>
                </a:solidFill>
                <a:latin typeface="Times New Roman"/>
                <a:ea typeface="Times New Roman"/>
                <a:cs typeface="Times New Roman"/>
                <a:sym typeface="Times New Roman"/>
              </a:defRPr>
            </a:lvl1pPr>
            <a:lvl2pPr marR="0" lvl="1"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2pPr>
            <a:lvl3pPr marR="0" lvl="2"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3pPr>
            <a:lvl4pPr marR="0" lvl="3"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4pPr>
            <a:lvl5pPr marR="0" lvl="4"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5pPr>
            <a:lvl6pPr marR="0" lvl="5"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9pPr>
          </a:lstStyle>
          <a:p>
            <a:endParaRPr/>
          </a:p>
        </p:txBody>
      </p:sp>
      <p:sp>
        <p:nvSpPr>
          <p:cNvPr id="107" name="Google Shape;107;p37"/>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rgbClr val="FFFFFF"/>
              </a:buClr>
              <a:buSzPts val="3200"/>
              <a:buFont typeface="Times New Roman"/>
              <a:buChar char="•"/>
              <a:defRPr sz="3200" b="0" i="0" u="none" strike="noStrike" cap="none">
                <a:solidFill>
                  <a:srgbClr val="FFFFFF"/>
                </a:solidFill>
                <a:latin typeface="Times New Roman"/>
                <a:ea typeface="Times New Roman"/>
                <a:cs typeface="Times New Roman"/>
                <a:sym typeface="Times New Roman"/>
              </a:defRPr>
            </a:lvl1pPr>
            <a:lvl2pPr marL="914400" marR="0" lvl="1" indent="-406400" algn="l" rtl="0">
              <a:spcBef>
                <a:spcPts val="560"/>
              </a:spcBef>
              <a:spcAft>
                <a:spcPts val="0"/>
              </a:spcAft>
              <a:buClr>
                <a:srgbClr val="FFFFFF"/>
              </a:buClr>
              <a:buSzPts val="2800"/>
              <a:buFont typeface="Times New Roman"/>
              <a:buChar char="–"/>
              <a:defRPr sz="2800" b="0" i="0" u="none" strike="noStrike" cap="none">
                <a:solidFill>
                  <a:srgbClr val="FFFFFF"/>
                </a:solidFill>
                <a:latin typeface="Times New Roman"/>
                <a:ea typeface="Times New Roman"/>
                <a:cs typeface="Times New Roman"/>
                <a:sym typeface="Times New Roman"/>
              </a:defRPr>
            </a:lvl2pPr>
            <a:lvl3pPr marL="1371600" marR="0" lvl="2" indent="-381000" algn="l" rtl="0">
              <a:spcBef>
                <a:spcPts val="480"/>
              </a:spcBef>
              <a:spcAft>
                <a:spcPts val="0"/>
              </a:spcAft>
              <a:buClr>
                <a:srgbClr val="FFFFFF"/>
              </a:buClr>
              <a:buSzPts val="2400"/>
              <a:buFont typeface="Times New Roman"/>
              <a:buChar char="•"/>
              <a:defRPr sz="2400" b="0" i="0" u="none" strike="noStrike" cap="none">
                <a:solidFill>
                  <a:srgbClr val="FFFFFF"/>
                </a:solidFill>
                <a:latin typeface="Times New Roman"/>
                <a:ea typeface="Times New Roman"/>
                <a:cs typeface="Times New Roman"/>
                <a:sym typeface="Times New Roman"/>
              </a:defRPr>
            </a:lvl3pPr>
            <a:lvl4pPr marL="1828800" marR="0" lvl="3" indent="-355600" algn="l" rtl="0">
              <a:spcBef>
                <a:spcPts val="400"/>
              </a:spcBef>
              <a:spcAft>
                <a:spcPts val="0"/>
              </a:spcAft>
              <a:buClr>
                <a:srgbClr val="FFFFFF"/>
              </a:buClr>
              <a:buSzPts val="2000"/>
              <a:buFont typeface="Times New Roman"/>
              <a:buChar char="–"/>
              <a:defRPr sz="2000" b="0" i="0" u="none" strike="noStrike" cap="none">
                <a:solidFill>
                  <a:srgbClr val="FFFFFF"/>
                </a:solidFill>
                <a:latin typeface="Times New Roman"/>
                <a:ea typeface="Times New Roman"/>
                <a:cs typeface="Times New Roman"/>
                <a:sym typeface="Times New Roman"/>
              </a:defRPr>
            </a:lvl4pPr>
            <a:lvl5pPr marL="2286000" marR="0" lvl="4" indent="-355600" algn="l" rtl="0">
              <a:spcBef>
                <a:spcPts val="400"/>
              </a:spcBef>
              <a:spcAft>
                <a:spcPts val="0"/>
              </a:spcAft>
              <a:buClr>
                <a:srgbClr val="FFFFFF"/>
              </a:buClr>
              <a:buSzPts val="2000"/>
              <a:buFont typeface="Times New Roman"/>
              <a:buChar char="»"/>
              <a:defRPr sz="2000" b="0" i="0" u="none" strike="noStrike" cap="none">
                <a:solidFill>
                  <a:srgbClr val="FFFFFF"/>
                </a:solidFill>
                <a:latin typeface="Times New Roman"/>
                <a:ea typeface="Times New Roman"/>
                <a:cs typeface="Times New Roman"/>
                <a:sym typeface="Times New Roman"/>
              </a:defRPr>
            </a:lvl5pPr>
            <a:lvl6pPr marL="2743200" marR="0" lvl="5" indent="-355600" algn="l" rtl="0">
              <a:spcBef>
                <a:spcPts val="400"/>
              </a:spcBef>
              <a:spcAft>
                <a:spcPts val="0"/>
              </a:spcAft>
              <a:buClr>
                <a:srgbClr val="FFFFFF"/>
              </a:buClr>
              <a:buSzPts val="2000"/>
              <a:buFont typeface="Times New Roman"/>
              <a:buChar char="»"/>
              <a:defRPr sz="2000" b="0" i="0" u="none" strike="noStrike" cap="none">
                <a:solidFill>
                  <a:srgbClr val="FFFFFF"/>
                </a:solidFill>
                <a:latin typeface="Times New Roman"/>
                <a:ea typeface="Times New Roman"/>
                <a:cs typeface="Times New Roman"/>
                <a:sym typeface="Times New Roman"/>
              </a:defRPr>
            </a:lvl6pPr>
            <a:lvl7pPr marL="3200400" marR="0" lvl="6" indent="-355600" algn="l" rtl="0">
              <a:spcBef>
                <a:spcPts val="400"/>
              </a:spcBef>
              <a:spcAft>
                <a:spcPts val="0"/>
              </a:spcAft>
              <a:buClr>
                <a:srgbClr val="FFFFFF"/>
              </a:buClr>
              <a:buSzPts val="2000"/>
              <a:buFont typeface="Times New Roman"/>
              <a:buChar char="»"/>
              <a:defRPr sz="2000" b="0" i="0" u="none" strike="noStrike" cap="none">
                <a:solidFill>
                  <a:srgbClr val="FFFFFF"/>
                </a:solidFill>
                <a:latin typeface="Times New Roman"/>
                <a:ea typeface="Times New Roman"/>
                <a:cs typeface="Times New Roman"/>
                <a:sym typeface="Times New Roman"/>
              </a:defRPr>
            </a:lvl7pPr>
            <a:lvl8pPr marL="3657600" marR="0" lvl="7" indent="-355600" algn="l" rtl="0">
              <a:spcBef>
                <a:spcPts val="400"/>
              </a:spcBef>
              <a:spcAft>
                <a:spcPts val="0"/>
              </a:spcAft>
              <a:buClr>
                <a:srgbClr val="FFFFFF"/>
              </a:buClr>
              <a:buSzPts val="2000"/>
              <a:buFont typeface="Times New Roman"/>
              <a:buChar char="»"/>
              <a:defRPr sz="2000" b="0" i="0" u="none" strike="noStrike" cap="none">
                <a:solidFill>
                  <a:srgbClr val="FFFFFF"/>
                </a:solidFill>
                <a:latin typeface="Times New Roman"/>
                <a:ea typeface="Times New Roman"/>
                <a:cs typeface="Times New Roman"/>
                <a:sym typeface="Times New Roman"/>
              </a:defRPr>
            </a:lvl8pPr>
            <a:lvl9pPr marL="4114800" marR="0" lvl="8" indent="-355600" algn="l" rtl="0">
              <a:spcBef>
                <a:spcPts val="400"/>
              </a:spcBef>
              <a:spcAft>
                <a:spcPts val="0"/>
              </a:spcAft>
              <a:buClr>
                <a:srgbClr val="FFFFFF"/>
              </a:buClr>
              <a:buSzPts val="2000"/>
              <a:buFont typeface="Times New Roman"/>
              <a:buChar char="»"/>
              <a:defRPr sz="2000" b="0" i="0" u="none" strike="noStrike" cap="none">
                <a:solidFill>
                  <a:srgbClr val="FFFFFF"/>
                </a:solidFill>
                <a:latin typeface="Times New Roman"/>
                <a:ea typeface="Times New Roman"/>
                <a:cs typeface="Times New Roman"/>
                <a:sym typeface="Times New Roman"/>
              </a:defRPr>
            </a:lvl9pPr>
          </a:lstStyle>
          <a:p>
            <a:endParaRPr/>
          </a:p>
        </p:txBody>
      </p:sp>
      <p:sp>
        <p:nvSpPr>
          <p:cNvPr id="108" name="Google Shape;108;p37"/>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80"/>
              </a:spcBef>
              <a:spcAft>
                <a:spcPts val="0"/>
              </a:spcAft>
              <a:buClr>
                <a:srgbClr val="FFFFFF"/>
              </a:buClr>
              <a:buSzPts val="1400"/>
              <a:buFont typeface="Times New Roman"/>
              <a:buNone/>
              <a:defRPr sz="1400" b="0" i="0" u="none" strike="noStrike" cap="none">
                <a:solidFill>
                  <a:srgbClr val="FFFFFF"/>
                </a:solidFill>
                <a:latin typeface="Times New Roman"/>
                <a:ea typeface="Times New Roman"/>
                <a:cs typeface="Times New Roman"/>
                <a:sym typeface="Times New Roman"/>
              </a:defRPr>
            </a:lvl1pPr>
            <a:lvl2pPr marL="914400" marR="0" lvl="1" indent="-228600" algn="l" rtl="0">
              <a:spcBef>
                <a:spcPts val="24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2pPr>
            <a:lvl3pPr marL="1371600" marR="0" lvl="2" indent="-228600" algn="l" rtl="0">
              <a:spcBef>
                <a:spcPts val="200"/>
              </a:spcBef>
              <a:spcAft>
                <a:spcPts val="0"/>
              </a:spcAft>
              <a:buClr>
                <a:srgbClr val="FFFFFF"/>
              </a:buClr>
              <a:buSzPts val="1000"/>
              <a:buFont typeface="Times New Roman"/>
              <a:buNone/>
              <a:defRPr sz="1000" b="0" i="0" u="none" strike="noStrike" cap="none">
                <a:solidFill>
                  <a:srgbClr val="FFFFFF"/>
                </a:solidFill>
                <a:latin typeface="Times New Roman"/>
                <a:ea typeface="Times New Roman"/>
                <a:cs typeface="Times New Roman"/>
                <a:sym typeface="Times New Roman"/>
              </a:defRPr>
            </a:lvl3pPr>
            <a:lvl4pPr marL="1828800" marR="0" lvl="3" indent="-228600" algn="l" rtl="0">
              <a:spcBef>
                <a:spcPts val="180"/>
              </a:spcBef>
              <a:spcAft>
                <a:spcPts val="0"/>
              </a:spcAft>
              <a:buClr>
                <a:srgbClr val="FFFFFF"/>
              </a:buClr>
              <a:buSzPts val="900"/>
              <a:buFont typeface="Times New Roman"/>
              <a:buNone/>
              <a:defRPr sz="900" b="0" i="0" u="none" strike="noStrike" cap="none">
                <a:solidFill>
                  <a:srgbClr val="FFFFFF"/>
                </a:solidFill>
                <a:latin typeface="Times New Roman"/>
                <a:ea typeface="Times New Roman"/>
                <a:cs typeface="Times New Roman"/>
                <a:sym typeface="Times New Roman"/>
              </a:defRPr>
            </a:lvl4pPr>
            <a:lvl5pPr marL="2286000" marR="0" lvl="4" indent="-228600" algn="l" rtl="0">
              <a:spcBef>
                <a:spcPts val="180"/>
              </a:spcBef>
              <a:spcAft>
                <a:spcPts val="0"/>
              </a:spcAft>
              <a:buClr>
                <a:srgbClr val="FFFFFF"/>
              </a:buClr>
              <a:buSzPts val="900"/>
              <a:buFont typeface="Times New Roman"/>
              <a:buNone/>
              <a:defRPr sz="900" b="0" i="0" u="none" strike="noStrike" cap="none">
                <a:solidFill>
                  <a:srgbClr val="FFFFFF"/>
                </a:solidFill>
                <a:latin typeface="Times New Roman"/>
                <a:ea typeface="Times New Roman"/>
                <a:cs typeface="Times New Roman"/>
                <a:sym typeface="Times New Roman"/>
              </a:defRPr>
            </a:lvl5pPr>
            <a:lvl6pPr marL="2743200" marR="0" lvl="5" indent="-228600" algn="l" rtl="0">
              <a:spcBef>
                <a:spcPts val="180"/>
              </a:spcBef>
              <a:spcAft>
                <a:spcPts val="0"/>
              </a:spcAft>
              <a:buClr>
                <a:srgbClr val="FFFFFF"/>
              </a:buClr>
              <a:buSzPts val="900"/>
              <a:buFont typeface="Times New Roman"/>
              <a:buNone/>
              <a:defRPr sz="900" b="0" i="0" u="none" strike="noStrike" cap="none">
                <a:solidFill>
                  <a:srgbClr val="FFFFFF"/>
                </a:solidFill>
                <a:latin typeface="Times New Roman"/>
                <a:ea typeface="Times New Roman"/>
                <a:cs typeface="Times New Roman"/>
                <a:sym typeface="Times New Roman"/>
              </a:defRPr>
            </a:lvl6pPr>
            <a:lvl7pPr marL="3200400" marR="0" lvl="6" indent="-228600" algn="l" rtl="0">
              <a:spcBef>
                <a:spcPts val="180"/>
              </a:spcBef>
              <a:spcAft>
                <a:spcPts val="0"/>
              </a:spcAft>
              <a:buClr>
                <a:srgbClr val="FFFFFF"/>
              </a:buClr>
              <a:buSzPts val="900"/>
              <a:buFont typeface="Times New Roman"/>
              <a:buNone/>
              <a:defRPr sz="900" b="0" i="0" u="none" strike="noStrike" cap="none">
                <a:solidFill>
                  <a:srgbClr val="FFFFFF"/>
                </a:solidFill>
                <a:latin typeface="Times New Roman"/>
                <a:ea typeface="Times New Roman"/>
                <a:cs typeface="Times New Roman"/>
                <a:sym typeface="Times New Roman"/>
              </a:defRPr>
            </a:lvl7pPr>
            <a:lvl8pPr marL="3657600" marR="0" lvl="7" indent="-228600" algn="l" rtl="0">
              <a:spcBef>
                <a:spcPts val="180"/>
              </a:spcBef>
              <a:spcAft>
                <a:spcPts val="0"/>
              </a:spcAft>
              <a:buClr>
                <a:srgbClr val="FFFFFF"/>
              </a:buClr>
              <a:buSzPts val="900"/>
              <a:buFont typeface="Times New Roman"/>
              <a:buNone/>
              <a:defRPr sz="900" b="0" i="0" u="none" strike="noStrike" cap="none">
                <a:solidFill>
                  <a:srgbClr val="FFFFFF"/>
                </a:solidFill>
                <a:latin typeface="Times New Roman"/>
                <a:ea typeface="Times New Roman"/>
                <a:cs typeface="Times New Roman"/>
                <a:sym typeface="Times New Roman"/>
              </a:defRPr>
            </a:lvl8pPr>
            <a:lvl9pPr marL="4114800" marR="0" lvl="8" indent="-228600" algn="l" rtl="0">
              <a:spcBef>
                <a:spcPts val="180"/>
              </a:spcBef>
              <a:spcAft>
                <a:spcPts val="0"/>
              </a:spcAft>
              <a:buClr>
                <a:srgbClr val="FFFFFF"/>
              </a:buClr>
              <a:buSzPts val="900"/>
              <a:buFont typeface="Times New Roman"/>
              <a:buNone/>
              <a:defRPr sz="900" b="0" i="0" u="none" strike="noStrike" cap="none">
                <a:solidFill>
                  <a:srgbClr val="FFFFFF"/>
                </a:solidFill>
                <a:latin typeface="Times New Roman"/>
                <a:ea typeface="Times New Roman"/>
                <a:cs typeface="Times New Roman"/>
                <a:sym typeface="Times New Roman"/>
              </a:defRPr>
            </a:lvl9pPr>
          </a:lstStyle>
          <a:p>
            <a:endParaRPr/>
          </a:p>
        </p:txBody>
      </p:sp>
      <p:sp>
        <p:nvSpPr>
          <p:cNvPr id="109" name="Google Shape;109;p37"/>
          <p:cNvSpPr txBox="1">
            <a:spLocks noGrp="1"/>
          </p:cNvSpPr>
          <p:nvPr>
            <p:ph type="sldNum" idx="12"/>
          </p:nvPr>
        </p:nvSpPr>
        <p:spPr>
          <a:xfrm>
            <a:off x="7010400" y="6381750"/>
            <a:ext cx="21336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a:solidFill>
                  <a:schemeClr val="accent2"/>
                </a:solidFill>
                <a:latin typeface="Arial"/>
                <a:ea typeface="Arial"/>
                <a:cs typeface="Arial"/>
                <a:sym typeface="Arial"/>
              </a:defRPr>
            </a:lvl1pPr>
            <a:lvl2pPr marL="0" marR="0" lvl="1" indent="0" algn="r">
              <a:spcBef>
                <a:spcPts val="0"/>
              </a:spcBef>
              <a:spcAft>
                <a:spcPts val="0"/>
              </a:spcAft>
              <a:buNone/>
              <a:defRPr sz="1400">
                <a:solidFill>
                  <a:schemeClr val="accent2"/>
                </a:solidFill>
                <a:latin typeface="Arial"/>
                <a:ea typeface="Arial"/>
                <a:cs typeface="Arial"/>
                <a:sym typeface="Arial"/>
              </a:defRPr>
            </a:lvl2pPr>
            <a:lvl3pPr marL="0" marR="0" lvl="2" indent="0" algn="r">
              <a:spcBef>
                <a:spcPts val="0"/>
              </a:spcBef>
              <a:spcAft>
                <a:spcPts val="0"/>
              </a:spcAft>
              <a:buNone/>
              <a:defRPr sz="1400">
                <a:solidFill>
                  <a:schemeClr val="accent2"/>
                </a:solidFill>
                <a:latin typeface="Arial"/>
                <a:ea typeface="Arial"/>
                <a:cs typeface="Arial"/>
                <a:sym typeface="Arial"/>
              </a:defRPr>
            </a:lvl3pPr>
            <a:lvl4pPr marL="0" marR="0" lvl="3" indent="0" algn="r">
              <a:spcBef>
                <a:spcPts val="0"/>
              </a:spcBef>
              <a:spcAft>
                <a:spcPts val="0"/>
              </a:spcAft>
              <a:buNone/>
              <a:defRPr sz="1400">
                <a:solidFill>
                  <a:schemeClr val="accent2"/>
                </a:solidFill>
                <a:latin typeface="Arial"/>
                <a:ea typeface="Arial"/>
                <a:cs typeface="Arial"/>
                <a:sym typeface="Arial"/>
              </a:defRPr>
            </a:lvl4pPr>
            <a:lvl5pPr marL="0" marR="0" lvl="4" indent="0" algn="r">
              <a:spcBef>
                <a:spcPts val="0"/>
              </a:spcBef>
              <a:spcAft>
                <a:spcPts val="0"/>
              </a:spcAft>
              <a:buNone/>
              <a:defRPr sz="1400">
                <a:solidFill>
                  <a:schemeClr val="accent2"/>
                </a:solidFill>
                <a:latin typeface="Arial"/>
                <a:ea typeface="Arial"/>
                <a:cs typeface="Arial"/>
                <a:sym typeface="Arial"/>
              </a:defRPr>
            </a:lvl5pPr>
            <a:lvl6pPr marL="0" marR="0" lvl="5" indent="0" algn="r">
              <a:spcBef>
                <a:spcPts val="0"/>
              </a:spcBef>
              <a:spcAft>
                <a:spcPts val="0"/>
              </a:spcAft>
              <a:buNone/>
              <a:defRPr sz="1400">
                <a:solidFill>
                  <a:schemeClr val="accent2"/>
                </a:solidFill>
                <a:latin typeface="Arial"/>
                <a:ea typeface="Arial"/>
                <a:cs typeface="Arial"/>
                <a:sym typeface="Arial"/>
              </a:defRPr>
            </a:lvl6pPr>
            <a:lvl7pPr marL="0" marR="0" lvl="6" indent="0" algn="r">
              <a:spcBef>
                <a:spcPts val="0"/>
              </a:spcBef>
              <a:spcAft>
                <a:spcPts val="0"/>
              </a:spcAft>
              <a:buNone/>
              <a:defRPr sz="1400">
                <a:solidFill>
                  <a:schemeClr val="accent2"/>
                </a:solidFill>
                <a:latin typeface="Arial"/>
                <a:ea typeface="Arial"/>
                <a:cs typeface="Arial"/>
                <a:sym typeface="Arial"/>
              </a:defRPr>
            </a:lvl7pPr>
            <a:lvl8pPr marL="0" marR="0" lvl="7" indent="0" algn="r">
              <a:spcBef>
                <a:spcPts val="0"/>
              </a:spcBef>
              <a:spcAft>
                <a:spcPts val="0"/>
              </a:spcAft>
              <a:buNone/>
              <a:defRPr sz="1400">
                <a:solidFill>
                  <a:schemeClr val="accent2"/>
                </a:solidFill>
                <a:latin typeface="Arial"/>
                <a:ea typeface="Arial"/>
                <a:cs typeface="Arial"/>
                <a:sym typeface="Arial"/>
              </a:defRPr>
            </a:lvl8pPr>
            <a:lvl9pPr marL="0" marR="0" lvl="8" indent="0" algn="r">
              <a:spcBef>
                <a:spcPts val="0"/>
              </a:spcBef>
              <a:spcAft>
                <a:spcPts val="0"/>
              </a:spcAft>
              <a:buNone/>
              <a:defRPr sz="1400">
                <a:solidFill>
                  <a:schemeClr val="accen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Imagem com Legenda" type="picTx">
  <p:cSld name="PICTURE_WITH_CAPTION_TEXT">
    <p:spTree>
      <p:nvGrpSpPr>
        <p:cNvPr id="1" name="Shape 110"/>
        <p:cNvGrpSpPr/>
        <p:nvPr/>
      </p:nvGrpSpPr>
      <p:grpSpPr>
        <a:xfrm>
          <a:off x="0" y="0"/>
          <a:ext cx="0" cy="0"/>
          <a:chOff x="0" y="0"/>
          <a:chExt cx="0" cy="0"/>
        </a:xfrm>
      </p:grpSpPr>
      <p:sp>
        <p:nvSpPr>
          <p:cNvPr id="111" name="Google Shape;111;p38"/>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2000" b="1" i="0" u="none" strike="noStrike" cap="none">
                <a:solidFill>
                  <a:srgbClr val="FFFFFF"/>
                </a:solidFill>
                <a:latin typeface="Times New Roman"/>
                <a:ea typeface="Times New Roman"/>
                <a:cs typeface="Times New Roman"/>
                <a:sym typeface="Times New Roman"/>
              </a:defRPr>
            </a:lvl1pPr>
            <a:lvl2pPr marR="0" lvl="1"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2pPr>
            <a:lvl3pPr marR="0" lvl="2"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3pPr>
            <a:lvl4pPr marR="0" lvl="3"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4pPr>
            <a:lvl5pPr marR="0" lvl="4"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5pPr>
            <a:lvl6pPr marR="0" lvl="5"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9pPr>
          </a:lstStyle>
          <a:p>
            <a:endParaRPr/>
          </a:p>
        </p:txBody>
      </p:sp>
      <p:sp>
        <p:nvSpPr>
          <p:cNvPr id="112" name="Google Shape;112;p38"/>
          <p:cNvSpPr>
            <a:spLocks noGrp="1"/>
          </p:cNvSpPr>
          <p:nvPr>
            <p:ph type="pic" idx="2"/>
          </p:nvPr>
        </p:nvSpPr>
        <p:spPr>
          <a:xfrm>
            <a:off x="1792288" y="612775"/>
            <a:ext cx="5486400" cy="4114800"/>
          </a:xfrm>
          <a:prstGeom prst="rect">
            <a:avLst/>
          </a:prstGeom>
          <a:noFill/>
          <a:ln>
            <a:noFill/>
          </a:ln>
        </p:spPr>
      </p:sp>
      <p:sp>
        <p:nvSpPr>
          <p:cNvPr id="113" name="Google Shape;113;p38"/>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80"/>
              </a:spcBef>
              <a:spcAft>
                <a:spcPts val="0"/>
              </a:spcAft>
              <a:buClr>
                <a:srgbClr val="FFFFFF"/>
              </a:buClr>
              <a:buSzPts val="1400"/>
              <a:buFont typeface="Times New Roman"/>
              <a:buNone/>
              <a:defRPr sz="1400" b="0" i="0" u="none" strike="noStrike" cap="none">
                <a:solidFill>
                  <a:srgbClr val="FFFFFF"/>
                </a:solidFill>
                <a:latin typeface="Times New Roman"/>
                <a:ea typeface="Times New Roman"/>
                <a:cs typeface="Times New Roman"/>
                <a:sym typeface="Times New Roman"/>
              </a:defRPr>
            </a:lvl1pPr>
            <a:lvl2pPr marL="914400" marR="0" lvl="1" indent="-228600" algn="l" rtl="0">
              <a:spcBef>
                <a:spcPts val="24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2pPr>
            <a:lvl3pPr marL="1371600" marR="0" lvl="2" indent="-228600" algn="l" rtl="0">
              <a:spcBef>
                <a:spcPts val="200"/>
              </a:spcBef>
              <a:spcAft>
                <a:spcPts val="0"/>
              </a:spcAft>
              <a:buClr>
                <a:srgbClr val="FFFFFF"/>
              </a:buClr>
              <a:buSzPts val="1000"/>
              <a:buFont typeface="Times New Roman"/>
              <a:buNone/>
              <a:defRPr sz="1000" b="0" i="0" u="none" strike="noStrike" cap="none">
                <a:solidFill>
                  <a:srgbClr val="FFFFFF"/>
                </a:solidFill>
                <a:latin typeface="Times New Roman"/>
                <a:ea typeface="Times New Roman"/>
                <a:cs typeface="Times New Roman"/>
                <a:sym typeface="Times New Roman"/>
              </a:defRPr>
            </a:lvl3pPr>
            <a:lvl4pPr marL="1828800" marR="0" lvl="3" indent="-228600" algn="l" rtl="0">
              <a:spcBef>
                <a:spcPts val="180"/>
              </a:spcBef>
              <a:spcAft>
                <a:spcPts val="0"/>
              </a:spcAft>
              <a:buClr>
                <a:srgbClr val="FFFFFF"/>
              </a:buClr>
              <a:buSzPts val="900"/>
              <a:buFont typeface="Times New Roman"/>
              <a:buNone/>
              <a:defRPr sz="900" b="0" i="0" u="none" strike="noStrike" cap="none">
                <a:solidFill>
                  <a:srgbClr val="FFFFFF"/>
                </a:solidFill>
                <a:latin typeface="Times New Roman"/>
                <a:ea typeface="Times New Roman"/>
                <a:cs typeface="Times New Roman"/>
                <a:sym typeface="Times New Roman"/>
              </a:defRPr>
            </a:lvl4pPr>
            <a:lvl5pPr marL="2286000" marR="0" lvl="4" indent="-228600" algn="l" rtl="0">
              <a:spcBef>
                <a:spcPts val="180"/>
              </a:spcBef>
              <a:spcAft>
                <a:spcPts val="0"/>
              </a:spcAft>
              <a:buClr>
                <a:srgbClr val="FFFFFF"/>
              </a:buClr>
              <a:buSzPts val="900"/>
              <a:buFont typeface="Times New Roman"/>
              <a:buNone/>
              <a:defRPr sz="900" b="0" i="0" u="none" strike="noStrike" cap="none">
                <a:solidFill>
                  <a:srgbClr val="FFFFFF"/>
                </a:solidFill>
                <a:latin typeface="Times New Roman"/>
                <a:ea typeface="Times New Roman"/>
                <a:cs typeface="Times New Roman"/>
                <a:sym typeface="Times New Roman"/>
              </a:defRPr>
            </a:lvl5pPr>
            <a:lvl6pPr marL="2743200" marR="0" lvl="5" indent="-228600" algn="l" rtl="0">
              <a:spcBef>
                <a:spcPts val="180"/>
              </a:spcBef>
              <a:spcAft>
                <a:spcPts val="0"/>
              </a:spcAft>
              <a:buClr>
                <a:srgbClr val="FFFFFF"/>
              </a:buClr>
              <a:buSzPts val="900"/>
              <a:buFont typeface="Times New Roman"/>
              <a:buNone/>
              <a:defRPr sz="900" b="0" i="0" u="none" strike="noStrike" cap="none">
                <a:solidFill>
                  <a:srgbClr val="FFFFFF"/>
                </a:solidFill>
                <a:latin typeface="Times New Roman"/>
                <a:ea typeface="Times New Roman"/>
                <a:cs typeface="Times New Roman"/>
                <a:sym typeface="Times New Roman"/>
              </a:defRPr>
            </a:lvl6pPr>
            <a:lvl7pPr marL="3200400" marR="0" lvl="6" indent="-228600" algn="l" rtl="0">
              <a:spcBef>
                <a:spcPts val="180"/>
              </a:spcBef>
              <a:spcAft>
                <a:spcPts val="0"/>
              </a:spcAft>
              <a:buClr>
                <a:srgbClr val="FFFFFF"/>
              </a:buClr>
              <a:buSzPts val="900"/>
              <a:buFont typeface="Times New Roman"/>
              <a:buNone/>
              <a:defRPr sz="900" b="0" i="0" u="none" strike="noStrike" cap="none">
                <a:solidFill>
                  <a:srgbClr val="FFFFFF"/>
                </a:solidFill>
                <a:latin typeface="Times New Roman"/>
                <a:ea typeface="Times New Roman"/>
                <a:cs typeface="Times New Roman"/>
                <a:sym typeface="Times New Roman"/>
              </a:defRPr>
            </a:lvl7pPr>
            <a:lvl8pPr marL="3657600" marR="0" lvl="7" indent="-228600" algn="l" rtl="0">
              <a:spcBef>
                <a:spcPts val="180"/>
              </a:spcBef>
              <a:spcAft>
                <a:spcPts val="0"/>
              </a:spcAft>
              <a:buClr>
                <a:srgbClr val="FFFFFF"/>
              </a:buClr>
              <a:buSzPts val="900"/>
              <a:buFont typeface="Times New Roman"/>
              <a:buNone/>
              <a:defRPr sz="900" b="0" i="0" u="none" strike="noStrike" cap="none">
                <a:solidFill>
                  <a:srgbClr val="FFFFFF"/>
                </a:solidFill>
                <a:latin typeface="Times New Roman"/>
                <a:ea typeface="Times New Roman"/>
                <a:cs typeface="Times New Roman"/>
                <a:sym typeface="Times New Roman"/>
              </a:defRPr>
            </a:lvl8pPr>
            <a:lvl9pPr marL="4114800" marR="0" lvl="8" indent="-228600" algn="l" rtl="0">
              <a:spcBef>
                <a:spcPts val="180"/>
              </a:spcBef>
              <a:spcAft>
                <a:spcPts val="0"/>
              </a:spcAft>
              <a:buClr>
                <a:srgbClr val="FFFFFF"/>
              </a:buClr>
              <a:buSzPts val="900"/>
              <a:buFont typeface="Times New Roman"/>
              <a:buNone/>
              <a:defRPr sz="900" b="0" i="0" u="none" strike="noStrike" cap="none">
                <a:solidFill>
                  <a:srgbClr val="FFFFFF"/>
                </a:solidFill>
                <a:latin typeface="Times New Roman"/>
                <a:ea typeface="Times New Roman"/>
                <a:cs typeface="Times New Roman"/>
                <a:sym typeface="Times New Roman"/>
              </a:defRPr>
            </a:lvl9pPr>
          </a:lstStyle>
          <a:p>
            <a:endParaRPr/>
          </a:p>
        </p:txBody>
      </p:sp>
      <p:sp>
        <p:nvSpPr>
          <p:cNvPr id="114" name="Google Shape;114;p38"/>
          <p:cNvSpPr txBox="1">
            <a:spLocks noGrp="1"/>
          </p:cNvSpPr>
          <p:nvPr>
            <p:ph type="sldNum" idx="12"/>
          </p:nvPr>
        </p:nvSpPr>
        <p:spPr>
          <a:xfrm>
            <a:off x="7010400" y="6381750"/>
            <a:ext cx="21336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a:solidFill>
                  <a:schemeClr val="accent2"/>
                </a:solidFill>
                <a:latin typeface="Arial"/>
                <a:ea typeface="Arial"/>
                <a:cs typeface="Arial"/>
                <a:sym typeface="Arial"/>
              </a:defRPr>
            </a:lvl1pPr>
            <a:lvl2pPr marL="0" marR="0" lvl="1" indent="0" algn="r">
              <a:spcBef>
                <a:spcPts val="0"/>
              </a:spcBef>
              <a:spcAft>
                <a:spcPts val="0"/>
              </a:spcAft>
              <a:buNone/>
              <a:defRPr sz="1400">
                <a:solidFill>
                  <a:schemeClr val="accent2"/>
                </a:solidFill>
                <a:latin typeface="Arial"/>
                <a:ea typeface="Arial"/>
                <a:cs typeface="Arial"/>
                <a:sym typeface="Arial"/>
              </a:defRPr>
            </a:lvl2pPr>
            <a:lvl3pPr marL="0" marR="0" lvl="2" indent="0" algn="r">
              <a:spcBef>
                <a:spcPts val="0"/>
              </a:spcBef>
              <a:spcAft>
                <a:spcPts val="0"/>
              </a:spcAft>
              <a:buNone/>
              <a:defRPr sz="1400">
                <a:solidFill>
                  <a:schemeClr val="accent2"/>
                </a:solidFill>
                <a:latin typeface="Arial"/>
                <a:ea typeface="Arial"/>
                <a:cs typeface="Arial"/>
                <a:sym typeface="Arial"/>
              </a:defRPr>
            </a:lvl3pPr>
            <a:lvl4pPr marL="0" marR="0" lvl="3" indent="0" algn="r">
              <a:spcBef>
                <a:spcPts val="0"/>
              </a:spcBef>
              <a:spcAft>
                <a:spcPts val="0"/>
              </a:spcAft>
              <a:buNone/>
              <a:defRPr sz="1400">
                <a:solidFill>
                  <a:schemeClr val="accent2"/>
                </a:solidFill>
                <a:latin typeface="Arial"/>
                <a:ea typeface="Arial"/>
                <a:cs typeface="Arial"/>
                <a:sym typeface="Arial"/>
              </a:defRPr>
            </a:lvl4pPr>
            <a:lvl5pPr marL="0" marR="0" lvl="4" indent="0" algn="r">
              <a:spcBef>
                <a:spcPts val="0"/>
              </a:spcBef>
              <a:spcAft>
                <a:spcPts val="0"/>
              </a:spcAft>
              <a:buNone/>
              <a:defRPr sz="1400">
                <a:solidFill>
                  <a:schemeClr val="accent2"/>
                </a:solidFill>
                <a:latin typeface="Arial"/>
                <a:ea typeface="Arial"/>
                <a:cs typeface="Arial"/>
                <a:sym typeface="Arial"/>
              </a:defRPr>
            </a:lvl5pPr>
            <a:lvl6pPr marL="0" marR="0" lvl="5" indent="0" algn="r">
              <a:spcBef>
                <a:spcPts val="0"/>
              </a:spcBef>
              <a:spcAft>
                <a:spcPts val="0"/>
              </a:spcAft>
              <a:buNone/>
              <a:defRPr sz="1400">
                <a:solidFill>
                  <a:schemeClr val="accent2"/>
                </a:solidFill>
                <a:latin typeface="Arial"/>
                <a:ea typeface="Arial"/>
                <a:cs typeface="Arial"/>
                <a:sym typeface="Arial"/>
              </a:defRPr>
            </a:lvl6pPr>
            <a:lvl7pPr marL="0" marR="0" lvl="6" indent="0" algn="r">
              <a:spcBef>
                <a:spcPts val="0"/>
              </a:spcBef>
              <a:spcAft>
                <a:spcPts val="0"/>
              </a:spcAft>
              <a:buNone/>
              <a:defRPr sz="1400">
                <a:solidFill>
                  <a:schemeClr val="accent2"/>
                </a:solidFill>
                <a:latin typeface="Arial"/>
                <a:ea typeface="Arial"/>
                <a:cs typeface="Arial"/>
                <a:sym typeface="Arial"/>
              </a:defRPr>
            </a:lvl7pPr>
            <a:lvl8pPr marL="0" marR="0" lvl="7" indent="0" algn="r">
              <a:spcBef>
                <a:spcPts val="0"/>
              </a:spcBef>
              <a:spcAft>
                <a:spcPts val="0"/>
              </a:spcAft>
              <a:buNone/>
              <a:defRPr sz="1400">
                <a:solidFill>
                  <a:schemeClr val="accent2"/>
                </a:solidFill>
                <a:latin typeface="Arial"/>
                <a:ea typeface="Arial"/>
                <a:cs typeface="Arial"/>
                <a:sym typeface="Arial"/>
              </a:defRPr>
            </a:lvl8pPr>
            <a:lvl9pPr marL="0" marR="0" lvl="8" indent="0" algn="r">
              <a:spcBef>
                <a:spcPts val="0"/>
              </a:spcBef>
              <a:spcAft>
                <a:spcPts val="0"/>
              </a:spcAft>
              <a:buNone/>
              <a:defRPr sz="1400">
                <a:solidFill>
                  <a:schemeClr val="accen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ítulo e texto vertical" type="vertTx">
  <p:cSld name="VERTICAL_TEXT">
    <p:spTree>
      <p:nvGrpSpPr>
        <p:cNvPr id="1" name="Shape 115"/>
        <p:cNvGrpSpPr/>
        <p:nvPr/>
      </p:nvGrpSpPr>
      <p:grpSpPr>
        <a:xfrm>
          <a:off x="0" y="0"/>
          <a:ext cx="0" cy="0"/>
          <a:chOff x="0" y="0"/>
          <a:chExt cx="0" cy="0"/>
        </a:xfrm>
      </p:grpSpPr>
      <p:sp>
        <p:nvSpPr>
          <p:cNvPr id="116" name="Google Shape;116;p3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1pPr>
            <a:lvl2pPr marR="0" lvl="1"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2pPr>
            <a:lvl3pPr marR="0" lvl="2"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3pPr>
            <a:lvl4pPr marR="0" lvl="3"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4pPr>
            <a:lvl5pPr marR="0" lvl="4"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5pPr>
            <a:lvl6pPr marR="0" lvl="5"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9pPr>
          </a:lstStyle>
          <a:p>
            <a:endParaRPr/>
          </a:p>
        </p:txBody>
      </p:sp>
      <p:sp>
        <p:nvSpPr>
          <p:cNvPr id="117" name="Google Shape;117;p39"/>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rgbClr val="FFFFFF"/>
              </a:buClr>
              <a:buSzPts val="3200"/>
              <a:buFont typeface="Times New Roman"/>
              <a:buChar char="•"/>
              <a:defRPr sz="3200" b="0" i="0" u="none" strike="noStrike" cap="none">
                <a:solidFill>
                  <a:srgbClr val="FFFFFF"/>
                </a:solidFill>
                <a:latin typeface="Times New Roman"/>
                <a:ea typeface="Times New Roman"/>
                <a:cs typeface="Times New Roman"/>
                <a:sym typeface="Times New Roman"/>
              </a:defRPr>
            </a:lvl1pPr>
            <a:lvl2pPr marL="914400" marR="0" lvl="1" indent="-406400" algn="l" rtl="0">
              <a:spcBef>
                <a:spcPts val="560"/>
              </a:spcBef>
              <a:spcAft>
                <a:spcPts val="0"/>
              </a:spcAft>
              <a:buClr>
                <a:srgbClr val="FFFFFF"/>
              </a:buClr>
              <a:buSzPts val="2800"/>
              <a:buFont typeface="Times New Roman"/>
              <a:buChar char="–"/>
              <a:defRPr sz="2800" b="0" i="0" u="none" strike="noStrike" cap="none">
                <a:solidFill>
                  <a:srgbClr val="FFFFFF"/>
                </a:solidFill>
                <a:latin typeface="Times New Roman"/>
                <a:ea typeface="Times New Roman"/>
                <a:cs typeface="Times New Roman"/>
                <a:sym typeface="Times New Roman"/>
              </a:defRPr>
            </a:lvl2pPr>
            <a:lvl3pPr marL="1371600" marR="0" lvl="2" indent="-381000" algn="l" rtl="0">
              <a:spcBef>
                <a:spcPts val="480"/>
              </a:spcBef>
              <a:spcAft>
                <a:spcPts val="0"/>
              </a:spcAft>
              <a:buClr>
                <a:srgbClr val="FFFFFF"/>
              </a:buClr>
              <a:buSzPts val="2400"/>
              <a:buFont typeface="Times New Roman"/>
              <a:buChar char="•"/>
              <a:defRPr sz="2400" b="0" i="0" u="none" strike="noStrike" cap="none">
                <a:solidFill>
                  <a:srgbClr val="FFFFFF"/>
                </a:solidFill>
                <a:latin typeface="Times New Roman"/>
                <a:ea typeface="Times New Roman"/>
                <a:cs typeface="Times New Roman"/>
                <a:sym typeface="Times New Roman"/>
              </a:defRPr>
            </a:lvl3pPr>
            <a:lvl4pPr marL="1828800" marR="0" lvl="3" indent="-355600" algn="l" rtl="0">
              <a:spcBef>
                <a:spcPts val="400"/>
              </a:spcBef>
              <a:spcAft>
                <a:spcPts val="0"/>
              </a:spcAft>
              <a:buClr>
                <a:srgbClr val="FFFFFF"/>
              </a:buClr>
              <a:buSzPts val="2000"/>
              <a:buFont typeface="Times New Roman"/>
              <a:buChar char="–"/>
              <a:defRPr sz="2000" b="0" i="0" u="none" strike="noStrike" cap="none">
                <a:solidFill>
                  <a:srgbClr val="FFFFFF"/>
                </a:solidFill>
                <a:latin typeface="Times New Roman"/>
                <a:ea typeface="Times New Roman"/>
                <a:cs typeface="Times New Roman"/>
                <a:sym typeface="Times New Roman"/>
              </a:defRPr>
            </a:lvl4pPr>
            <a:lvl5pPr marL="2286000" marR="0" lvl="4" indent="-355600" algn="l" rtl="0">
              <a:spcBef>
                <a:spcPts val="400"/>
              </a:spcBef>
              <a:spcAft>
                <a:spcPts val="0"/>
              </a:spcAft>
              <a:buClr>
                <a:srgbClr val="FFFFFF"/>
              </a:buClr>
              <a:buSzPts val="2000"/>
              <a:buFont typeface="Times New Roman"/>
              <a:buChar char="»"/>
              <a:defRPr sz="2000" b="0" i="0" u="none" strike="noStrike" cap="none">
                <a:solidFill>
                  <a:srgbClr val="FFFFFF"/>
                </a:solidFill>
                <a:latin typeface="Times New Roman"/>
                <a:ea typeface="Times New Roman"/>
                <a:cs typeface="Times New Roman"/>
                <a:sym typeface="Times New Roman"/>
              </a:defRPr>
            </a:lvl5pPr>
            <a:lvl6pPr marL="2743200" marR="0" lvl="5" indent="-355600" algn="l" rtl="0">
              <a:spcBef>
                <a:spcPts val="400"/>
              </a:spcBef>
              <a:spcAft>
                <a:spcPts val="0"/>
              </a:spcAft>
              <a:buClr>
                <a:srgbClr val="FFFFFF"/>
              </a:buClr>
              <a:buSzPts val="2000"/>
              <a:buFont typeface="Times New Roman"/>
              <a:buChar char="»"/>
              <a:defRPr sz="2000" b="0" i="0" u="none" strike="noStrike" cap="none">
                <a:solidFill>
                  <a:srgbClr val="FFFFFF"/>
                </a:solidFill>
                <a:latin typeface="Times New Roman"/>
                <a:ea typeface="Times New Roman"/>
                <a:cs typeface="Times New Roman"/>
                <a:sym typeface="Times New Roman"/>
              </a:defRPr>
            </a:lvl6pPr>
            <a:lvl7pPr marL="3200400" marR="0" lvl="6" indent="-355600" algn="l" rtl="0">
              <a:spcBef>
                <a:spcPts val="400"/>
              </a:spcBef>
              <a:spcAft>
                <a:spcPts val="0"/>
              </a:spcAft>
              <a:buClr>
                <a:srgbClr val="FFFFFF"/>
              </a:buClr>
              <a:buSzPts val="2000"/>
              <a:buFont typeface="Times New Roman"/>
              <a:buChar char="»"/>
              <a:defRPr sz="2000" b="0" i="0" u="none" strike="noStrike" cap="none">
                <a:solidFill>
                  <a:srgbClr val="FFFFFF"/>
                </a:solidFill>
                <a:latin typeface="Times New Roman"/>
                <a:ea typeface="Times New Roman"/>
                <a:cs typeface="Times New Roman"/>
                <a:sym typeface="Times New Roman"/>
              </a:defRPr>
            </a:lvl7pPr>
            <a:lvl8pPr marL="3657600" marR="0" lvl="7" indent="-355600" algn="l" rtl="0">
              <a:spcBef>
                <a:spcPts val="400"/>
              </a:spcBef>
              <a:spcAft>
                <a:spcPts val="0"/>
              </a:spcAft>
              <a:buClr>
                <a:srgbClr val="FFFFFF"/>
              </a:buClr>
              <a:buSzPts val="2000"/>
              <a:buFont typeface="Times New Roman"/>
              <a:buChar char="»"/>
              <a:defRPr sz="2000" b="0" i="0" u="none" strike="noStrike" cap="none">
                <a:solidFill>
                  <a:srgbClr val="FFFFFF"/>
                </a:solidFill>
                <a:latin typeface="Times New Roman"/>
                <a:ea typeface="Times New Roman"/>
                <a:cs typeface="Times New Roman"/>
                <a:sym typeface="Times New Roman"/>
              </a:defRPr>
            </a:lvl8pPr>
            <a:lvl9pPr marL="4114800" marR="0" lvl="8" indent="-355600" algn="l" rtl="0">
              <a:spcBef>
                <a:spcPts val="400"/>
              </a:spcBef>
              <a:spcAft>
                <a:spcPts val="0"/>
              </a:spcAft>
              <a:buClr>
                <a:srgbClr val="FFFFFF"/>
              </a:buClr>
              <a:buSzPts val="2000"/>
              <a:buFont typeface="Times New Roman"/>
              <a:buChar char="»"/>
              <a:defRPr sz="2000" b="0" i="0" u="none" strike="noStrike" cap="none">
                <a:solidFill>
                  <a:srgbClr val="FFFFFF"/>
                </a:solidFill>
                <a:latin typeface="Times New Roman"/>
                <a:ea typeface="Times New Roman"/>
                <a:cs typeface="Times New Roman"/>
                <a:sym typeface="Times New Roman"/>
              </a:defRPr>
            </a:lvl9pPr>
          </a:lstStyle>
          <a:p>
            <a:endParaRPr/>
          </a:p>
        </p:txBody>
      </p:sp>
      <p:sp>
        <p:nvSpPr>
          <p:cNvPr id="118" name="Google Shape;118;p39"/>
          <p:cNvSpPr txBox="1">
            <a:spLocks noGrp="1"/>
          </p:cNvSpPr>
          <p:nvPr>
            <p:ph type="sldNum" idx="12"/>
          </p:nvPr>
        </p:nvSpPr>
        <p:spPr>
          <a:xfrm>
            <a:off x="7010400" y="6381750"/>
            <a:ext cx="21336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a:solidFill>
                  <a:schemeClr val="accent2"/>
                </a:solidFill>
                <a:latin typeface="Arial"/>
                <a:ea typeface="Arial"/>
                <a:cs typeface="Arial"/>
                <a:sym typeface="Arial"/>
              </a:defRPr>
            </a:lvl1pPr>
            <a:lvl2pPr marL="0" marR="0" lvl="1" indent="0" algn="r">
              <a:spcBef>
                <a:spcPts val="0"/>
              </a:spcBef>
              <a:spcAft>
                <a:spcPts val="0"/>
              </a:spcAft>
              <a:buNone/>
              <a:defRPr sz="1400">
                <a:solidFill>
                  <a:schemeClr val="accent2"/>
                </a:solidFill>
                <a:latin typeface="Arial"/>
                <a:ea typeface="Arial"/>
                <a:cs typeface="Arial"/>
                <a:sym typeface="Arial"/>
              </a:defRPr>
            </a:lvl2pPr>
            <a:lvl3pPr marL="0" marR="0" lvl="2" indent="0" algn="r">
              <a:spcBef>
                <a:spcPts val="0"/>
              </a:spcBef>
              <a:spcAft>
                <a:spcPts val="0"/>
              </a:spcAft>
              <a:buNone/>
              <a:defRPr sz="1400">
                <a:solidFill>
                  <a:schemeClr val="accent2"/>
                </a:solidFill>
                <a:latin typeface="Arial"/>
                <a:ea typeface="Arial"/>
                <a:cs typeface="Arial"/>
                <a:sym typeface="Arial"/>
              </a:defRPr>
            </a:lvl3pPr>
            <a:lvl4pPr marL="0" marR="0" lvl="3" indent="0" algn="r">
              <a:spcBef>
                <a:spcPts val="0"/>
              </a:spcBef>
              <a:spcAft>
                <a:spcPts val="0"/>
              </a:spcAft>
              <a:buNone/>
              <a:defRPr sz="1400">
                <a:solidFill>
                  <a:schemeClr val="accent2"/>
                </a:solidFill>
                <a:latin typeface="Arial"/>
                <a:ea typeface="Arial"/>
                <a:cs typeface="Arial"/>
                <a:sym typeface="Arial"/>
              </a:defRPr>
            </a:lvl4pPr>
            <a:lvl5pPr marL="0" marR="0" lvl="4" indent="0" algn="r">
              <a:spcBef>
                <a:spcPts val="0"/>
              </a:spcBef>
              <a:spcAft>
                <a:spcPts val="0"/>
              </a:spcAft>
              <a:buNone/>
              <a:defRPr sz="1400">
                <a:solidFill>
                  <a:schemeClr val="accent2"/>
                </a:solidFill>
                <a:latin typeface="Arial"/>
                <a:ea typeface="Arial"/>
                <a:cs typeface="Arial"/>
                <a:sym typeface="Arial"/>
              </a:defRPr>
            </a:lvl5pPr>
            <a:lvl6pPr marL="0" marR="0" lvl="5" indent="0" algn="r">
              <a:spcBef>
                <a:spcPts val="0"/>
              </a:spcBef>
              <a:spcAft>
                <a:spcPts val="0"/>
              </a:spcAft>
              <a:buNone/>
              <a:defRPr sz="1400">
                <a:solidFill>
                  <a:schemeClr val="accent2"/>
                </a:solidFill>
                <a:latin typeface="Arial"/>
                <a:ea typeface="Arial"/>
                <a:cs typeface="Arial"/>
                <a:sym typeface="Arial"/>
              </a:defRPr>
            </a:lvl6pPr>
            <a:lvl7pPr marL="0" marR="0" lvl="6" indent="0" algn="r">
              <a:spcBef>
                <a:spcPts val="0"/>
              </a:spcBef>
              <a:spcAft>
                <a:spcPts val="0"/>
              </a:spcAft>
              <a:buNone/>
              <a:defRPr sz="1400">
                <a:solidFill>
                  <a:schemeClr val="accent2"/>
                </a:solidFill>
                <a:latin typeface="Arial"/>
                <a:ea typeface="Arial"/>
                <a:cs typeface="Arial"/>
                <a:sym typeface="Arial"/>
              </a:defRPr>
            </a:lvl7pPr>
            <a:lvl8pPr marL="0" marR="0" lvl="7" indent="0" algn="r">
              <a:spcBef>
                <a:spcPts val="0"/>
              </a:spcBef>
              <a:spcAft>
                <a:spcPts val="0"/>
              </a:spcAft>
              <a:buNone/>
              <a:defRPr sz="1400">
                <a:solidFill>
                  <a:schemeClr val="accent2"/>
                </a:solidFill>
                <a:latin typeface="Arial"/>
                <a:ea typeface="Arial"/>
                <a:cs typeface="Arial"/>
                <a:sym typeface="Arial"/>
              </a:defRPr>
            </a:lvl8pPr>
            <a:lvl9pPr marL="0" marR="0" lvl="8" indent="0" algn="r">
              <a:spcBef>
                <a:spcPts val="0"/>
              </a:spcBef>
              <a:spcAft>
                <a:spcPts val="0"/>
              </a:spcAft>
              <a:buNone/>
              <a:defRPr sz="1400">
                <a:solidFill>
                  <a:schemeClr val="accen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ítulo e texto verticais" type="vertTitleAndTx">
  <p:cSld name="VERTICAL_TITLE_AND_VERTICAL_TEXT">
    <p:spTree>
      <p:nvGrpSpPr>
        <p:cNvPr id="1" name="Shape 119"/>
        <p:cNvGrpSpPr/>
        <p:nvPr/>
      </p:nvGrpSpPr>
      <p:grpSpPr>
        <a:xfrm>
          <a:off x="0" y="0"/>
          <a:ext cx="0" cy="0"/>
          <a:chOff x="0" y="0"/>
          <a:chExt cx="0" cy="0"/>
        </a:xfrm>
      </p:grpSpPr>
      <p:sp>
        <p:nvSpPr>
          <p:cNvPr id="120" name="Google Shape;120;p40"/>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1pPr>
            <a:lvl2pPr marR="0" lvl="1"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2pPr>
            <a:lvl3pPr marR="0" lvl="2"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3pPr>
            <a:lvl4pPr marR="0" lvl="3"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4pPr>
            <a:lvl5pPr marR="0" lvl="4"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5pPr>
            <a:lvl6pPr marR="0" lvl="5"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9pPr>
          </a:lstStyle>
          <a:p>
            <a:endParaRPr/>
          </a:p>
        </p:txBody>
      </p:sp>
      <p:sp>
        <p:nvSpPr>
          <p:cNvPr id="121" name="Google Shape;121;p40"/>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rgbClr val="FFFFFF"/>
              </a:buClr>
              <a:buSzPts val="3200"/>
              <a:buFont typeface="Times New Roman"/>
              <a:buChar char="•"/>
              <a:defRPr sz="3200" b="0" i="0" u="none" strike="noStrike" cap="none">
                <a:solidFill>
                  <a:srgbClr val="FFFFFF"/>
                </a:solidFill>
                <a:latin typeface="Times New Roman"/>
                <a:ea typeface="Times New Roman"/>
                <a:cs typeface="Times New Roman"/>
                <a:sym typeface="Times New Roman"/>
              </a:defRPr>
            </a:lvl1pPr>
            <a:lvl2pPr marL="914400" marR="0" lvl="1" indent="-406400" algn="l" rtl="0">
              <a:spcBef>
                <a:spcPts val="560"/>
              </a:spcBef>
              <a:spcAft>
                <a:spcPts val="0"/>
              </a:spcAft>
              <a:buClr>
                <a:srgbClr val="FFFFFF"/>
              </a:buClr>
              <a:buSzPts val="2800"/>
              <a:buFont typeface="Times New Roman"/>
              <a:buChar char="–"/>
              <a:defRPr sz="2800" b="0" i="0" u="none" strike="noStrike" cap="none">
                <a:solidFill>
                  <a:srgbClr val="FFFFFF"/>
                </a:solidFill>
                <a:latin typeface="Times New Roman"/>
                <a:ea typeface="Times New Roman"/>
                <a:cs typeface="Times New Roman"/>
                <a:sym typeface="Times New Roman"/>
              </a:defRPr>
            </a:lvl2pPr>
            <a:lvl3pPr marL="1371600" marR="0" lvl="2" indent="-381000" algn="l" rtl="0">
              <a:spcBef>
                <a:spcPts val="480"/>
              </a:spcBef>
              <a:spcAft>
                <a:spcPts val="0"/>
              </a:spcAft>
              <a:buClr>
                <a:srgbClr val="FFFFFF"/>
              </a:buClr>
              <a:buSzPts val="2400"/>
              <a:buFont typeface="Times New Roman"/>
              <a:buChar char="•"/>
              <a:defRPr sz="2400" b="0" i="0" u="none" strike="noStrike" cap="none">
                <a:solidFill>
                  <a:srgbClr val="FFFFFF"/>
                </a:solidFill>
                <a:latin typeface="Times New Roman"/>
                <a:ea typeface="Times New Roman"/>
                <a:cs typeface="Times New Roman"/>
                <a:sym typeface="Times New Roman"/>
              </a:defRPr>
            </a:lvl3pPr>
            <a:lvl4pPr marL="1828800" marR="0" lvl="3" indent="-355600" algn="l" rtl="0">
              <a:spcBef>
                <a:spcPts val="400"/>
              </a:spcBef>
              <a:spcAft>
                <a:spcPts val="0"/>
              </a:spcAft>
              <a:buClr>
                <a:srgbClr val="FFFFFF"/>
              </a:buClr>
              <a:buSzPts val="2000"/>
              <a:buFont typeface="Times New Roman"/>
              <a:buChar char="–"/>
              <a:defRPr sz="2000" b="0" i="0" u="none" strike="noStrike" cap="none">
                <a:solidFill>
                  <a:srgbClr val="FFFFFF"/>
                </a:solidFill>
                <a:latin typeface="Times New Roman"/>
                <a:ea typeface="Times New Roman"/>
                <a:cs typeface="Times New Roman"/>
                <a:sym typeface="Times New Roman"/>
              </a:defRPr>
            </a:lvl4pPr>
            <a:lvl5pPr marL="2286000" marR="0" lvl="4" indent="-355600" algn="l" rtl="0">
              <a:spcBef>
                <a:spcPts val="400"/>
              </a:spcBef>
              <a:spcAft>
                <a:spcPts val="0"/>
              </a:spcAft>
              <a:buClr>
                <a:srgbClr val="FFFFFF"/>
              </a:buClr>
              <a:buSzPts val="2000"/>
              <a:buFont typeface="Times New Roman"/>
              <a:buChar char="»"/>
              <a:defRPr sz="2000" b="0" i="0" u="none" strike="noStrike" cap="none">
                <a:solidFill>
                  <a:srgbClr val="FFFFFF"/>
                </a:solidFill>
                <a:latin typeface="Times New Roman"/>
                <a:ea typeface="Times New Roman"/>
                <a:cs typeface="Times New Roman"/>
                <a:sym typeface="Times New Roman"/>
              </a:defRPr>
            </a:lvl5pPr>
            <a:lvl6pPr marL="2743200" marR="0" lvl="5" indent="-355600" algn="l" rtl="0">
              <a:spcBef>
                <a:spcPts val="400"/>
              </a:spcBef>
              <a:spcAft>
                <a:spcPts val="0"/>
              </a:spcAft>
              <a:buClr>
                <a:srgbClr val="FFFFFF"/>
              </a:buClr>
              <a:buSzPts val="2000"/>
              <a:buFont typeface="Times New Roman"/>
              <a:buChar char="»"/>
              <a:defRPr sz="2000" b="0" i="0" u="none" strike="noStrike" cap="none">
                <a:solidFill>
                  <a:srgbClr val="FFFFFF"/>
                </a:solidFill>
                <a:latin typeface="Times New Roman"/>
                <a:ea typeface="Times New Roman"/>
                <a:cs typeface="Times New Roman"/>
                <a:sym typeface="Times New Roman"/>
              </a:defRPr>
            </a:lvl6pPr>
            <a:lvl7pPr marL="3200400" marR="0" lvl="6" indent="-355600" algn="l" rtl="0">
              <a:spcBef>
                <a:spcPts val="400"/>
              </a:spcBef>
              <a:spcAft>
                <a:spcPts val="0"/>
              </a:spcAft>
              <a:buClr>
                <a:srgbClr val="FFFFFF"/>
              </a:buClr>
              <a:buSzPts val="2000"/>
              <a:buFont typeface="Times New Roman"/>
              <a:buChar char="»"/>
              <a:defRPr sz="2000" b="0" i="0" u="none" strike="noStrike" cap="none">
                <a:solidFill>
                  <a:srgbClr val="FFFFFF"/>
                </a:solidFill>
                <a:latin typeface="Times New Roman"/>
                <a:ea typeface="Times New Roman"/>
                <a:cs typeface="Times New Roman"/>
                <a:sym typeface="Times New Roman"/>
              </a:defRPr>
            </a:lvl7pPr>
            <a:lvl8pPr marL="3657600" marR="0" lvl="7" indent="-355600" algn="l" rtl="0">
              <a:spcBef>
                <a:spcPts val="400"/>
              </a:spcBef>
              <a:spcAft>
                <a:spcPts val="0"/>
              </a:spcAft>
              <a:buClr>
                <a:srgbClr val="FFFFFF"/>
              </a:buClr>
              <a:buSzPts val="2000"/>
              <a:buFont typeface="Times New Roman"/>
              <a:buChar char="»"/>
              <a:defRPr sz="2000" b="0" i="0" u="none" strike="noStrike" cap="none">
                <a:solidFill>
                  <a:srgbClr val="FFFFFF"/>
                </a:solidFill>
                <a:latin typeface="Times New Roman"/>
                <a:ea typeface="Times New Roman"/>
                <a:cs typeface="Times New Roman"/>
                <a:sym typeface="Times New Roman"/>
              </a:defRPr>
            </a:lvl8pPr>
            <a:lvl9pPr marL="4114800" marR="0" lvl="8" indent="-355600" algn="l" rtl="0">
              <a:spcBef>
                <a:spcPts val="400"/>
              </a:spcBef>
              <a:spcAft>
                <a:spcPts val="0"/>
              </a:spcAft>
              <a:buClr>
                <a:srgbClr val="FFFFFF"/>
              </a:buClr>
              <a:buSzPts val="2000"/>
              <a:buFont typeface="Times New Roman"/>
              <a:buChar char="»"/>
              <a:defRPr sz="2000" b="0" i="0" u="none" strike="noStrike" cap="none">
                <a:solidFill>
                  <a:srgbClr val="FFFFFF"/>
                </a:solidFill>
                <a:latin typeface="Times New Roman"/>
                <a:ea typeface="Times New Roman"/>
                <a:cs typeface="Times New Roman"/>
                <a:sym typeface="Times New Roman"/>
              </a:defRPr>
            </a:lvl9pPr>
          </a:lstStyle>
          <a:p>
            <a:endParaRPr/>
          </a:p>
        </p:txBody>
      </p:sp>
      <p:sp>
        <p:nvSpPr>
          <p:cNvPr id="122" name="Google Shape;122;p40"/>
          <p:cNvSpPr txBox="1">
            <a:spLocks noGrp="1"/>
          </p:cNvSpPr>
          <p:nvPr>
            <p:ph type="sldNum" idx="12"/>
          </p:nvPr>
        </p:nvSpPr>
        <p:spPr>
          <a:xfrm>
            <a:off x="7010400" y="6381750"/>
            <a:ext cx="21336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a:solidFill>
                  <a:schemeClr val="accent2"/>
                </a:solidFill>
                <a:latin typeface="Arial"/>
                <a:ea typeface="Arial"/>
                <a:cs typeface="Arial"/>
                <a:sym typeface="Arial"/>
              </a:defRPr>
            </a:lvl1pPr>
            <a:lvl2pPr marL="0" marR="0" lvl="1" indent="0" algn="r">
              <a:spcBef>
                <a:spcPts val="0"/>
              </a:spcBef>
              <a:spcAft>
                <a:spcPts val="0"/>
              </a:spcAft>
              <a:buNone/>
              <a:defRPr sz="1400">
                <a:solidFill>
                  <a:schemeClr val="accent2"/>
                </a:solidFill>
                <a:latin typeface="Arial"/>
                <a:ea typeface="Arial"/>
                <a:cs typeface="Arial"/>
                <a:sym typeface="Arial"/>
              </a:defRPr>
            </a:lvl2pPr>
            <a:lvl3pPr marL="0" marR="0" lvl="2" indent="0" algn="r">
              <a:spcBef>
                <a:spcPts val="0"/>
              </a:spcBef>
              <a:spcAft>
                <a:spcPts val="0"/>
              </a:spcAft>
              <a:buNone/>
              <a:defRPr sz="1400">
                <a:solidFill>
                  <a:schemeClr val="accent2"/>
                </a:solidFill>
                <a:latin typeface="Arial"/>
                <a:ea typeface="Arial"/>
                <a:cs typeface="Arial"/>
                <a:sym typeface="Arial"/>
              </a:defRPr>
            </a:lvl3pPr>
            <a:lvl4pPr marL="0" marR="0" lvl="3" indent="0" algn="r">
              <a:spcBef>
                <a:spcPts val="0"/>
              </a:spcBef>
              <a:spcAft>
                <a:spcPts val="0"/>
              </a:spcAft>
              <a:buNone/>
              <a:defRPr sz="1400">
                <a:solidFill>
                  <a:schemeClr val="accent2"/>
                </a:solidFill>
                <a:latin typeface="Arial"/>
                <a:ea typeface="Arial"/>
                <a:cs typeface="Arial"/>
                <a:sym typeface="Arial"/>
              </a:defRPr>
            </a:lvl4pPr>
            <a:lvl5pPr marL="0" marR="0" lvl="4" indent="0" algn="r">
              <a:spcBef>
                <a:spcPts val="0"/>
              </a:spcBef>
              <a:spcAft>
                <a:spcPts val="0"/>
              </a:spcAft>
              <a:buNone/>
              <a:defRPr sz="1400">
                <a:solidFill>
                  <a:schemeClr val="accent2"/>
                </a:solidFill>
                <a:latin typeface="Arial"/>
                <a:ea typeface="Arial"/>
                <a:cs typeface="Arial"/>
                <a:sym typeface="Arial"/>
              </a:defRPr>
            </a:lvl5pPr>
            <a:lvl6pPr marL="0" marR="0" lvl="5" indent="0" algn="r">
              <a:spcBef>
                <a:spcPts val="0"/>
              </a:spcBef>
              <a:spcAft>
                <a:spcPts val="0"/>
              </a:spcAft>
              <a:buNone/>
              <a:defRPr sz="1400">
                <a:solidFill>
                  <a:schemeClr val="accent2"/>
                </a:solidFill>
                <a:latin typeface="Arial"/>
                <a:ea typeface="Arial"/>
                <a:cs typeface="Arial"/>
                <a:sym typeface="Arial"/>
              </a:defRPr>
            </a:lvl6pPr>
            <a:lvl7pPr marL="0" marR="0" lvl="6" indent="0" algn="r">
              <a:spcBef>
                <a:spcPts val="0"/>
              </a:spcBef>
              <a:spcAft>
                <a:spcPts val="0"/>
              </a:spcAft>
              <a:buNone/>
              <a:defRPr sz="1400">
                <a:solidFill>
                  <a:schemeClr val="accent2"/>
                </a:solidFill>
                <a:latin typeface="Arial"/>
                <a:ea typeface="Arial"/>
                <a:cs typeface="Arial"/>
                <a:sym typeface="Arial"/>
              </a:defRPr>
            </a:lvl7pPr>
            <a:lvl8pPr marL="0" marR="0" lvl="7" indent="0" algn="r">
              <a:spcBef>
                <a:spcPts val="0"/>
              </a:spcBef>
              <a:spcAft>
                <a:spcPts val="0"/>
              </a:spcAft>
              <a:buNone/>
              <a:defRPr sz="1400">
                <a:solidFill>
                  <a:schemeClr val="accent2"/>
                </a:solidFill>
                <a:latin typeface="Arial"/>
                <a:ea typeface="Arial"/>
                <a:cs typeface="Arial"/>
                <a:sym typeface="Arial"/>
              </a:defRPr>
            </a:lvl8pPr>
            <a:lvl9pPr marL="0" marR="0" lvl="8" indent="0" algn="r">
              <a:spcBef>
                <a:spcPts val="0"/>
              </a:spcBef>
              <a:spcAft>
                <a:spcPts val="0"/>
              </a:spcAft>
              <a:buNone/>
              <a:defRPr sz="1400">
                <a:solidFill>
                  <a:schemeClr val="accen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ítulo, texto e conteúdo" type="txAndObj">
  <p:cSld name="TEXT_AND_OBJECT">
    <p:spTree>
      <p:nvGrpSpPr>
        <p:cNvPr id="1" name="Shape 123"/>
        <p:cNvGrpSpPr/>
        <p:nvPr/>
      </p:nvGrpSpPr>
      <p:grpSpPr>
        <a:xfrm>
          <a:off x="0" y="0"/>
          <a:ext cx="0" cy="0"/>
          <a:chOff x="0" y="0"/>
          <a:chExt cx="0" cy="0"/>
        </a:xfrm>
      </p:grpSpPr>
      <p:sp>
        <p:nvSpPr>
          <p:cNvPr id="124" name="Google Shape;124;p4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1pPr>
            <a:lvl2pPr marR="0" lvl="1"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2pPr>
            <a:lvl3pPr marR="0" lvl="2"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3pPr>
            <a:lvl4pPr marR="0" lvl="3"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4pPr>
            <a:lvl5pPr marR="0" lvl="4"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5pPr>
            <a:lvl6pPr marR="0" lvl="5"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9pPr>
          </a:lstStyle>
          <a:p>
            <a:endParaRPr/>
          </a:p>
        </p:txBody>
      </p:sp>
      <p:sp>
        <p:nvSpPr>
          <p:cNvPr id="125" name="Google Shape;125;p41"/>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rgbClr val="FFFFFF"/>
              </a:buClr>
              <a:buSzPts val="3200"/>
              <a:buFont typeface="Times New Roman"/>
              <a:buChar char="•"/>
              <a:defRPr sz="3200" b="0" i="0" u="none" strike="noStrike" cap="none">
                <a:solidFill>
                  <a:srgbClr val="FFFFFF"/>
                </a:solidFill>
                <a:latin typeface="Times New Roman"/>
                <a:ea typeface="Times New Roman"/>
                <a:cs typeface="Times New Roman"/>
                <a:sym typeface="Times New Roman"/>
              </a:defRPr>
            </a:lvl1pPr>
            <a:lvl2pPr marL="914400" marR="0" lvl="1" indent="-406400" algn="l" rtl="0">
              <a:spcBef>
                <a:spcPts val="560"/>
              </a:spcBef>
              <a:spcAft>
                <a:spcPts val="0"/>
              </a:spcAft>
              <a:buClr>
                <a:srgbClr val="FFFFFF"/>
              </a:buClr>
              <a:buSzPts val="2800"/>
              <a:buFont typeface="Times New Roman"/>
              <a:buChar char="–"/>
              <a:defRPr sz="2800" b="0" i="0" u="none" strike="noStrike" cap="none">
                <a:solidFill>
                  <a:srgbClr val="FFFFFF"/>
                </a:solidFill>
                <a:latin typeface="Times New Roman"/>
                <a:ea typeface="Times New Roman"/>
                <a:cs typeface="Times New Roman"/>
                <a:sym typeface="Times New Roman"/>
              </a:defRPr>
            </a:lvl2pPr>
            <a:lvl3pPr marL="1371600" marR="0" lvl="2" indent="-381000" algn="l" rtl="0">
              <a:spcBef>
                <a:spcPts val="480"/>
              </a:spcBef>
              <a:spcAft>
                <a:spcPts val="0"/>
              </a:spcAft>
              <a:buClr>
                <a:srgbClr val="FFFFFF"/>
              </a:buClr>
              <a:buSzPts val="2400"/>
              <a:buFont typeface="Times New Roman"/>
              <a:buChar char="•"/>
              <a:defRPr sz="2400" b="0" i="0" u="none" strike="noStrike" cap="none">
                <a:solidFill>
                  <a:srgbClr val="FFFFFF"/>
                </a:solidFill>
                <a:latin typeface="Times New Roman"/>
                <a:ea typeface="Times New Roman"/>
                <a:cs typeface="Times New Roman"/>
                <a:sym typeface="Times New Roman"/>
              </a:defRPr>
            </a:lvl3pPr>
            <a:lvl4pPr marL="1828800" marR="0" lvl="3" indent="-355600" algn="l" rtl="0">
              <a:spcBef>
                <a:spcPts val="400"/>
              </a:spcBef>
              <a:spcAft>
                <a:spcPts val="0"/>
              </a:spcAft>
              <a:buClr>
                <a:srgbClr val="FFFFFF"/>
              </a:buClr>
              <a:buSzPts val="2000"/>
              <a:buFont typeface="Times New Roman"/>
              <a:buChar char="–"/>
              <a:defRPr sz="2000" b="0" i="0" u="none" strike="noStrike" cap="none">
                <a:solidFill>
                  <a:srgbClr val="FFFFFF"/>
                </a:solidFill>
                <a:latin typeface="Times New Roman"/>
                <a:ea typeface="Times New Roman"/>
                <a:cs typeface="Times New Roman"/>
                <a:sym typeface="Times New Roman"/>
              </a:defRPr>
            </a:lvl4pPr>
            <a:lvl5pPr marL="2286000" marR="0" lvl="4" indent="-355600" algn="l" rtl="0">
              <a:spcBef>
                <a:spcPts val="400"/>
              </a:spcBef>
              <a:spcAft>
                <a:spcPts val="0"/>
              </a:spcAft>
              <a:buClr>
                <a:srgbClr val="FFFFFF"/>
              </a:buClr>
              <a:buSzPts val="2000"/>
              <a:buFont typeface="Times New Roman"/>
              <a:buChar char="»"/>
              <a:defRPr sz="2000" b="0" i="0" u="none" strike="noStrike" cap="none">
                <a:solidFill>
                  <a:srgbClr val="FFFFFF"/>
                </a:solidFill>
                <a:latin typeface="Times New Roman"/>
                <a:ea typeface="Times New Roman"/>
                <a:cs typeface="Times New Roman"/>
                <a:sym typeface="Times New Roman"/>
              </a:defRPr>
            </a:lvl5pPr>
            <a:lvl6pPr marL="2743200" marR="0" lvl="5" indent="-355600" algn="l" rtl="0">
              <a:spcBef>
                <a:spcPts val="400"/>
              </a:spcBef>
              <a:spcAft>
                <a:spcPts val="0"/>
              </a:spcAft>
              <a:buClr>
                <a:srgbClr val="FFFFFF"/>
              </a:buClr>
              <a:buSzPts val="2000"/>
              <a:buFont typeface="Times New Roman"/>
              <a:buChar char="»"/>
              <a:defRPr sz="2000" b="0" i="0" u="none" strike="noStrike" cap="none">
                <a:solidFill>
                  <a:srgbClr val="FFFFFF"/>
                </a:solidFill>
                <a:latin typeface="Times New Roman"/>
                <a:ea typeface="Times New Roman"/>
                <a:cs typeface="Times New Roman"/>
                <a:sym typeface="Times New Roman"/>
              </a:defRPr>
            </a:lvl6pPr>
            <a:lvl7pPr marL="3200400" marR="0" lvl="6" indent="-355600" algn="l" rtl="0">
              <a:spcBef>
                <a:spcPts val="400"/>
              </a:spcBef>
              <a:spcAft>
                <a:spcPts val="0"/>
              </a:spcAft>
              <a:buClr>
                <a:srgbClr val="FFFFFF"/>
              </a:buClr>
              <a:buSzPts val="2000"/>
              <a:buFont typeface="Times New Roman"/>
              <a:buChar char="»"/>
              <a:defRPr sz="2000" b="0" i="0" u="none" strike="noStrike" cap="none">
                <a:solidFill>
                  <a:srgbClr val="FFFFFF"/>
                </a:solidFill>
                <a:latin typeface="Times New Roman"/>
                <a:ea typeface="Times New Roman"/>
                <a:cs typeface="Times New Roman"/>
                <a:sym typeface="Times New Roman"/>
              </a:defRPr>
            </a:lvl7pPr>
            <a:lvl8pPr marL="3657600" marR="0" lvl="7" indent="-355600" algn="l" rtl="0">
              <a:spcBef>
                <a:spcPts val="400"/>
              </a:spcBef>
              <a:spcAft>
                <a:spcPts val="0"/>
              </a:spcAft>
              <a:buClr>
                <a:srgbClr val="FFFFFF"/>
              </a:buClr>
              <a:buSzPts val="2000"/>
              <a:buFont typeface="Times New Roman"/>
              <a:buChar char="»"/>
              <a:defRPr sz="2000" b="0" i="0" u="none" strike="noStrike" cap="none">
                <a:solidFill>
                  <a:srgbClr val="FFFFFF"/>
                </a:solidFill>
                <a:latin typeface="Times New Roman"/>
                <a:ea typeface="Times New Roman"/>
                <a:cs typeface="Times New Roman"/>
                <a:sym typeface="Times New Roman"/>
              </a:defRPr>
            </a:lvl8pPr>
            <a:lvl9pPr marL="4114800" marR="0" lvl="8" indent="-355600" algn="l" rtl="0">
              <a:spcBef>
                <a:spcPts val="400"/>
              </a:spcBef>
              <a:spcAft>
                <a:spcPts val="0"/>
              </a:spcAft>
              <a:buClr>
                <a:srgbClr val="FFFFFF"/>
              </a:buClr>
              <a:buSzPts val="2000"/>
              <a:buFont typeface="Times New Roman"/>
              <a:buChar char="»"/>
              <a:defRPr sz="2000" b="0" i="0" u="none" strike="noStrike" cap="none">
                <a:solidFill>
                  <a:srgbClr val="FFFFFF"/>
                </a:solidFill>
                <a:latin typeface="Times New Roman"/>
                <a:ea typeface="Times New Roman"/>
                <a:cs typeface="Times New Roman"/>
                <a:sym typeface="Times New Roman"/>
              </a:defRPr>
            </a:lvl9pPr>
          </a:lstStyle>
          <a:p>
            <a:endParaRPr/>
          </a:p>
        </p:txBody>
      </p:sp>
      <p:sp>
        <p:nvSpPr>
          <p:cNvPr id="126" name="Google Shape;126;p41"/>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rgbClr val="FFFFFF"/>
              </a:buClr>
              <a:buSzPts val="3200"/>
              <a:buFont typeface="Times New Roman"/>
              <a:buChar char="•"/>
              <a:defRPr sz="3200" b="0" i="0" u="none" strike="noStrike" cap="none">
                <a:solidFill>
                  <a:srgbClr val="FFFFFF"/>
                </a:solidFill>
                <a:latin typeface="Times New Roman"/>
                <a:ea typeface="Times New Roman"/>
                <a:cs typeface="Times New Roman"/>
                <a:sym typeface="Times New Roman"/>
              </a:defRPr>
            </a:lvl1pPr>
            <a:lvl2pPr marL="914400" marR="0" lvl="1" indent="-406400" algn="l" rtl="0">
              <a:spcBef>
                <a:spcPts val="560"/>
              </a:spcBef>
              <a:spcAft>
                <a:spcPts val="0"/>
              </a:spcAft>
              <a:buClr>
                <a:srgbClr val="FFFFFF"/>
              </a:buClr>
              <a:buSzPts val="2800"/>
              <a:buFont typeface="Times New Roman"/>
              <a:buChar char="–"/>
              <a:defRPr sz="2800" b="0" i="0" u="none" strike="noStrike" cap="none">
                <a:solidFill>
                  <a:srgbClr val="FFFFFF"/>
                </a:solidFill>
                <a:latin typeface="Times New Roman"/>
                <a:ea typeface="Times New Roman"/>
                <a:cs typeface="Times New Roman"/>
                <a:sym typeface="Times New Roman"/>
              </a:defRPr>
            </a:lvl2pPr>
            <a:lvl3pPr marL="1371600" marR="0" lvl="2" indent="-381000" algn="l" rtl="0">
              <a:spcBef>
                <a:spcPts val="480"/>
              </a:spcBef>
              <a:spcAft>
                <a:spcPts val="0"/>
              </a:spcAft>
              <a:buClr>
                <a:srgbClr val="FFFFFF"/>
              </a:buClr>
              <a:buSzPts val="2400"/>
              <a:buFont typeface="Times New Roman"/>
              <a:buChar char="•"/>
              <a:defRPr sz="2400" b="0" i="0" u="none" strike="noStrike" cap="none">
                <a:solidFill>
                  <a:srgbClr val="FFFFFF"/>
                </a:solidFill>
                <a:latin typeface="Times New Roman"/>
                <a:ea typeface="Times New Roman"/>
                <a:cs typeface="Times New Roman"/>
                <a:sym typeface="Times New Roman"/>
              </a:defRPr>
            </a:lvl3pPr>
            <a:lvl4pPr marL="1828800" marR="0" lvl="3" indent="-355600" algn="l" rtl="0">
              <a:spcBef>
                <a:spcPts val="400"/>
              </a:spcBef>
              <a:spcAft>
                <a:spcPts val="0"/>
              </a:spcAft>
              <a:buClr>
                <a:srgbClr val="FFFFFF"/>
              </a:buClr>
              <a:buSzPts val="2000"/>
              <a:buFont typeface="Times New Roman"/>
              <a:buChar char="–"/>
              <a:defRPr sz="2000" b="0" i="0" u="none" strike="noStrike" cap="none">
                <a:solidFill>
                  <a:srgbClr val="FFFFFF"/>
                </a:solidFill>
                <a:latin typeface="Times New Roman"/>
                <a:ea typeface="Times New Roman"/>
                <a:cs typeface="Times New Roman"/>
                <a:sym typeface="Times New Roman"/>
              </a:defRPr>
            </a:lvl4pPr>
            <a:lvl5pPr marL="2286000" marR="0" lvl="4" indent="-355600" algn="l" rtl="0">
              <a:spcBef>
                <a:spcPts val="400"/>
              </a:spcBef>
              <a:spcAft>
                <a:spcPts val="0"/>
              </a:spcAft>
              <a:buClr>
                <a:srgbClr val="FFFFFF"/>
              </a:buClr>
              <a:buSzPts val="2000"/>
              <a:buFont typeface="Times New Roman"/>
              <a:buChar char="»"/>
              <a:defRPr sz="2000" b="0" i="0" u="none" strike="noStrike" cap="none">
                <a:solidFill>
                  <a:srgbClr val="FFFFFF"/>
                </a:solidFill>
                <a:latin typeface="Times New Roman"/>
                <a:ea typeface="Times New Roman"/>
                <a:cs typeface="Times New Roman"/>
                <a:sym typeface="Times New Roman"/>
              </a:defRPr>
            </a:lvl5pPr>
            <a:lvl6pPr marL="2743200" marR="0" lvl="5" indent="-355600" algn="l" rtl="0">
              <a:spcBef>
                <a:spcPts val="400"/>
              </a:spcBef>
              <a:spcAft>
                <a:spcPts val="0"/>
              </a:spcAft>
              <a:buClr>
                <a:srgbClr val="FFFFFF"/>
              </a:buClr>
              <a:buSzPts val="2000"/>
              <a:buFont typeface="Times New Roman"/>
              <a:buChar char="»"/>
              <a:defRPr sz="2000" b="0" i="0" u="none" strike="noStrike" cap="none">
                <a:solidFill>
                  <a:srgbClr val="FFFFFF"/>
                </a:solidFill>
                <a:latin typeface="Times New Roman"/>
                <a:ea typeface="Times New Roman"/>
                <a:cs typeface="Times New Roman"/>
                <a:sym typeface="Times New Roman"/>
              </a:defRPr>
            </a:lvl6pPr>
            <a:lvl7pPr marL="3200400" marR="0" lvl="6" indent="-355600" algn="l" rtl="0">
              <a:spcBef>
                <a:spcPts val="400"/>
              </a:spcBef>
              <a:spcAft>
                <a:spcPts val="0"/>
              </a:spcAft>
              <a:buClr>
                <a:srgbClr val="FFFFFF"/>
              </a:buClr>
              <a:buSzPts val="2000"/>
              <a:buFont typeface="Times New Roman"/>
              <a:buChar char="»"/>
              <a:defRPr sz="2000" b="0" i="0" u="none" strike="noStrike" cap="none">
                <a:solidFill>
                  <a:srgbClr val="FFFFFF"/>
                </a:solidFill>
                <a:latin typeface="Times New Roman"/>
                <a:ea typeface="Times New Roman"/>
                <a:cs typeface="Times New Roman"/>
                <a:sym typeface="Times New Roman"/>
              </a:defRPr>
            </a:lvl7pPr>
            <a:lvl8pPr marL="3657600" marR="0" lvl="7" indent="-355600" algn="l" rtl="0">
              <a:spcBef>
                <a:spcPts val="400"/>
              </a:spcBef>
              <a:spcAft>
                <a:spcPts val="0"/>
              </a:spcAft>
              <a:buClr>
                <a:srgbClr val="FFFFFF"/>
              </a:buClr>
              <a:buSzPts val="2000"/>
              <a:buFont typeface="Times New Roman"/>
              <a:buChar char="»"/>
              <a:defRPr sz="2000" b="0" i="0" u="none" strike="noStrike" cap="none">
                <a:solidFill>
                  <a:srgbClr val="FFFFFF"/>
                </a:solidFill>
                <a:latin typeface="Times New Roman"/>
                <a:ea typeface="Times New Roman"/>
                <a:cs typeface="Times New Roman"/>
                <a:sym typeface="Times New Roman"/>
              </a:defRPr>
            </a:lvl8pPr>
            <a:lvl9pPr marL="4114800" marR="0" lvl="8" indent="-355600" algn="l" rtl="0">
              <a:spcBef>
                <a:spcPts val="400"/>
              </a:spcBef>
              <a:spcAft>
                <a:spcPts val="0"/>
              </a:spcAft>
              <a:buClr>
                <a:srgbClr val="FFFFFF"/>
              </a:buClr>
              <a:buSzPts val="2000"/>
              <a:buFont typeface="Times New Roman"/>
              <a:buChar char="»"/>
              <a:defRPr sz="2000" b="0" i="0" u="none" strike="noStrike" cap="none">
                <a:solidFill>
                  <a:srgbClr val="FFFFFF"/>
                </a:solidFill>
                <a:latin typeface="Times New Roman"/>
                <a:ea typeface="Times New Roman"/>
                <a:cs typeface="Times New Roman"/>
                <a:sym typeface="Times New Roman"/>
              </a:defRPr>
            </a:lvl9pPr>
          </a:lstStyle>
          <a:p>
            <a:endParaRPr/>
          </a:p>
        </p:txBody>
      </p:sp>
      <p:sp>
        <p:nvSpPr>
          <p:cNvPr id="127" name="Google Shape;127;p41"/>
          <p:cNvSpPr txBox="1">
            <a:spLocks noGrp="1"/>
          </p:cNvSpPr>
          <p:nvPr>
            <p:ph type="sldNum" idx="12"/>
          </p:nvPr>
        </p:nvSpPr>
        <p:spPr>
          <a:xfrm>
            <a:off x="7010400" y="6381750"/>
            <a:ext cx="21336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a:solidFill>
                  <a:schemeClr val="accent2"/>
                </a:solidFill>
                <a:latin typeface="Arial"/>
                <a:ea typeface="Arial"/>
                <a:cs typeface="Arial"/>
                <a:sym typeface="Arial"/>
              </a:defRPr>
            </a:lvl1pPr>
            <a:lvl2pPr marL="0" marR="0" lvl="1" indent="0" algn="r">
              <a:spcBef>
                <a:spcPts val="0"/>
              </a:spcBef>
              <a:spcAft>
                <a:spcPts val="0"/>
              </a:spcAft>
              <a:buNone/>
              <a:defRPr sz="1400">
                <a:solidFill>
                  <a:schemeClr val="accent2"/>
                </a:solidFill>
                <a:latin typeface="Arial"/>
                <a:ea typeface="Arial"/>
                <a:cs typeface="Arial"/>
                <a:sym typeface="Arial"/>
              </a:defRPr>
            </a:lvl2pPr>
            <a:lvl3pPr marL="0" marR="0" lvl="2" indent="0" algn="r">
              <a:spcBef>
                <a:spcPts val="0"/>
              </a:spcBef>
              <a:spcAft>
                <a:spcPts val="0"/>
              </a:spcAft>
              <a:buNone/>
              <a:defRPr sz="1400">
                <a:solidFill>
                  <a:schemeClr val="accent2"/>
                </a:solidFill>
                <a:latin typeface="Arial"/>
                <a:ea typeface="Arial"/>
                <a:cs typeface="Arial"/>
                <a:sym typeface="Arial"/>
              </a:defRPr>
            </a:lvl3pPr>
            <a:lvl4pPr marL="0" marR="0" lvl="3" indent="0" algn="r">
              <a:spcBef>
                <a:spcPts val="0"/>
              </a:spcBef>
              <a:spcAft>
                <a:spcPts val="0"/>
              </a:spcAft>
              <a:buNone/>
              <a:defRPr sz="1400">
                <a:solidFill>
                  <a:schemeClr val="accent2"/>
                </a:solidFill>
                <a:latin typeface="Arial"/>
                <a:ea typeface="Arial"/>
                <a:cs typeface="Arial"/>
                <a:sym typeface="Arial"/>
              </a:defRPr>
            </a:lvl4pPr>
            <a:lvl5pPr marL="0" marR="0" lvl="4" indent="0" algn="r">
              <a:spcBef>
                <a:spcPts val="0"/>
              </a:spcBef>
              <a:spcAft>
                <a:spcPts val="0"/>
              </a:spcAft>
              <a:buNone/>
              <a:defRPr sz="1400">
                <a:solidFill>
                  <a:schemeClr val="accent2"/>
                </a:solidFill>
                <a:latin typeface="Arial"/>
                <a:ea typeface="Arial"/>
                <a:cs typeface="Arial"/>
                <a:sym typeface="Arial"/>
              </a:defRPr>
            </a:lvl5pPr>
            <a:lvl6pPr marL="0" marR="0" lvl="5" indent="0" algn="r">
              <a:spcBef>
                <a:spcPts val="0"/>
              </a:spcBef>
              <a:spcAft>
                <a:spcPts val="0"/>
              </a:spcAft>
              <a:buNone/>
              <a:defRPr sz="1400">
                <a:solidFill>
                  <a:schemeClr val="accent2"/>
                </a:solidFill>
                <a:latin typeface="Arial"/>
                <a:ea typeface="Arial"/>
                <a:cs typeface="Arial"/>
                <a:sym typeface="Arial"/>
              </a:defRPr>
            </a:lvl6pPr>
            <a:lvl7pPr marL="0" marR="0" lvl="6" indent="0" algn="r">
              <a:spcBef>
                <a:spcPts val="0"/>
              </a:spcBef>
              <a:spcAft>
                <a:spcPts val="0"/>
              </a:spcAft>
              <a:buNone/>
              <a:defRPr sz="1400">
                <a:solidFill>
                  <a:schemeClr val="accent2"/>
                </a:solidFill>
                <a:latin typeface="Arial"/>
                <a:ea typeface="Arial"/>
                <a:cs typeface="Arial"/>
                <a:sym typeface="Arial"/>
              </a:defRPr>
            </a:lvl7pPr>
            <a:lvl8pPr marL="0" marR="0" lvl="7" indent="0" algn="r">
              <a:spcBef>
                <a:spcPts val="0"/>
              </a:spcBef>
              <a:spcAft>
                <a:spcPts val="0"/>
              </a:spcAft>
              <a:buNone/>
              <a:defRPr sz="1400">
                <a:solidFill>
                  <a:schemeClr val="accent2"/>
                </a:solidFill>
                <a:latin typeface="Arial"/>
                <a:ea typeface="Arial"/>
                <a:cs typeface="Arial"/>
                <a:sym typeface="Arial"/>
              </a:defRPr>
            </a:lvl8pPr>
            <a:lvl9pPr marL="0" marR="0" lvl="8" indent="0" algn="r">
              <a:spcBef>
                <a:spcPts val="0"/>
              </a:spcBef>
              <a:spcAft>
                <a:spcPts val="0"/>
              </a:spcAft>
              <a:buNone/>
              <a:defRPr sz="1400">
                <a:solidFill>
                  <a:schemeClr val="accen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ítulo e conteúdo" type="obj">
  <p:cSld name="OBJECT">
    <p:spTree>
      <p:nvGrpSpPr>
        <p:cNvPr id="1" name="Shape 132"/>
        <p:cNvGrpSpPr/>
        <p:nvPr/>
      </p:nvGrpSpPr>
      <p:grpSpPr>
        <a:xfrm>
          <a:off x="0" y="0"/>
          <a:ext cx="0" cy="0"/>
          <a:chOff x="0" y="0"/>
          <a:chExt cx="0" cy="0"/>
        </a:xfrm>
      </p:grpSpPr>
      <p:sp>
        <p:nvSpPr>
          <p:cNvPr id="133" name="Google Shape;133;p30"/>
          <p:cNvSpPr txBox="1">
            <a:spLocks noGrp="1"/>
          </p:cNvSpPr>
          <p:nvPr>
            <p:ph type="title"/>
          </p:nvPr>
        </p:nvSpPr>
        <p:spPr>
          <a:xfrm>
            <a:off x="457200" y="274638"/>
            <a:ext cx="8229600" cy="1143000"/>
          </a:xfrm>
          <a:prstGeom prst="rect">
            <a:avLst/>
          </a:prstGeom>
          <a:noFill/>
          <a:ln>
            <a:noFill/>
          </a:ln>
        </p:spPr>
        <p:txBody>
          <a:bodyPr spcFirstLastPara="1" wrap="square" lIns="90000" tIns="45000" rIns="90000" bIns="450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4" name="Google Shape;134;p30"/>
          <p:cNvSpPr txBox="1">
            <a:spLocks noGrp="1"/>
          </p:cNvSpPr>
          <p:nvPr>
            <p:ph type="body" idx="1"/>
          </p:nvPr>
        </p:nvSpPr>
        <p:spPr>
          <a:xfrm>
            <a:off x="457200" y="1600200"/>
            <a:ext cx="8229600" cy="4525963"/>
          </a:xfrm>
          <a:prstGeom prst="rect">
            <a:avLst/>
          </a:prstGeom>
          <a:noFill/>
          <a:ln>
            <a:noFill/>
          </a:ln>
        </p:spPr>
        <p:txBody>
          <a:bodyPr spcFirstLastPara="1" wrap="square" lIns="90000" tIns="45000" rIns="90000" bIns="450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5" name="Google Shape;135;p30"/>
          <p:cNvSpPr txBox="1">
            <a:spLocks noGrp="1"/>
          </p:cNvSpPr>
          <p:nvPr>
            <p:ph type="sldNum" idx="12"/>
          </p:nvPr>
        </p:nvSpPr>
        <p:spPr>
          <a:xfrm>
            <a:off x="7010280" y="6381720"/>
            <a:ext cx="2133360" cy="475920"/>
          </a:xfrm>
          <a:prstGeom prst="rect">
            <a:avLst/>
          </a:prstGeom>
          <a:noFill/>
          <a:ln>
            <a:noFill/>
          </a:ln>
        </p:spPr>
        <p:txBody>
          <a:bodyPr spcFirstLastPara="1" wrap="square" lIns="91425" tIns="45700" rIns="91425" bIns="45700" anchor="t" anchorCtr="0">
            <a:noAutofit/>
          </a:bodyPr>
          <a:lstStyle>
            <a:lvl1pPr marL="0" marR="0" lvl="0" indent="0" algn="l">
              <a:spcBef>
                <a:spcPts val="0"/>
              </a:spcBef>
              <a:spcAft>
                <a:spcPts val="0"/>
              </a:spcAft>
              <a:buNone/>
              <a:defRPr>
                <a:solidFill>
                  <a:schemeClr val="dk1"/>
                </a:solidFill>
                <a:latin typeface="Arial"/>
                <a:ea typeface="Arial"/>
                <a:cs typeface="Arial"/>
                <a:sym typeface="Arial"/>
              </a:defRPr>
            </a:lvl1pPr>
            <a:lvl2pPr marL="0" marR="0" lvl="1" indent="0" algn="l">
              <a:spcBef>
                <a:spcPts val="0"/>
              </a:spcBef>
              <a:spcAft>
                <a:spcPts val="0"/>
              </a:spcAft>
              <a:buNone/>
              <a:defRPr>
                <a:solidFill>
                  <a:schemeClr val="dk1"/>
                </a:solidFill>
                <a:latin typeface="Arial"/>
                <a:ea typeface="Arial"/>
                <a:cs typeface="Arial"/>
                <a:sym typeface="Arial"/>
              </a:defRPr>
            </a:lvl2pPr>
            <a:lvl3pPr marL="0" marR="0" lvl="2" indent="0" algn="l">
              <a:spcBef>
                <a:spcPts val="0"/>
              </a:spcBef>
              <a:spcAft>
                <a:spcPts val="0"/>
              </a:spcAft>
              <a:buNone/>
              <a:defRPr>
                <a:solidFill>
                  <a:schemeClr val="dk1"/>
                </a:solidFill>
                <a:latin typeface="Arial"/>
                <a:ea typeface="Arial"/>
                <a:cs typeface="Arial"/>
                <a:sym typeface="Arial"/>
              </a:defRPr>
            </a:lvl3pPr>
            <a:lvl4pPr marL="0" marR="0" lvl="3" indent="0" algn="l">
              <a:spcBef>
                <a:spcPts val="0"/>
              </a:spcBef>
              <a:spcAft>
                <a:spcPts val="0"/>
              </a:spcAft>
              <a:buNone/>
              <a:defRPr>
                <a:solidFill>
                  <a:schemeClr val="dk1"/>
                </a:solidFill>
                <a:latin typeface="Arial"/>
                <a:ea typeface="Arial"/>
                <a:cs typeface="Arial"/>
                <a:sym typeface="Arial"/>
              </a:defRPr>
            </a:lvl4pPr>
            <a:lvl5pPr marL="0" marR="0" lvl="4" indent="0" algn="l">
              <a:spcBef>
                <a:spcPts val="0"/>
              </a:spcBef>
              <a:spcAft>
                <a:spcPts val="0"/>
              </a:spcAft>
              <a:buNone/>
              <a:defRPr>
                <a:solidFill>
                  <a:schemeClr val="dk1"/>
                </a:solidFill>
                <a:latin typeface="Arial"/>
                <a:ea typeface="Arial"/>
                <a:cs typeface="Arial"/>
                <a:sym typeface="Arial"/>
              </a:defRPr>
            </a:lvl5pPr>
            <a:lvl6pPr marL="0" marR="0" lvl="5" indent="0" algn="l">
              <a:spcBef>
                <a:spcPts val="0"/>
              </a:spcBef>
              <a:spcAft>
                <a:spcPts val="0"/>
              </a:spcAft>
              <a:buNone/>
              <a:defRPr>
                <a:solidFill>
                  <a:schemeClr val="dk1"/>
                </a:solidFill>
                <a:latin typeface="Arial"/>
                <a:ea typeface="Arial"/>
                <a:cs typeface="Arial"/>
                <a:sym typeface="Arial"/>
              </a:defRPr>
            </a:lvl6pPr>
            <a:lvl7pPr marL="0" marR="0" lvl="6" indent="0" algn="l">
              <a:spcBef>
                <a:spcPts val="0"/>
              </a:spcBef>
              <a:spcAft>
                <a:spcPts val="0"/>
              </a:spcAft>
              <a:buNone/>
              <a:defRPr>
                <a:solidFill>
                  <a:schemeClr val="dk1"/>
                </a:solidFill>
                <a:latin typeface="Arial"/>
                <a:ea typeface="Arial"/>
                <a:cs typeface="Arial"/>
                <a:sym typeface="Arial"/>
              </a:defRPr>
            </a:lvl7pPr>
            <a:lvl8pPr marL="0" marR="0" lvl="7" indent="0" algn="l">
              <a:spcBef>
                <a:spcPts val="0"/>
              </a:spcBef>
              <a:spcAft>
                <a:spcPts val="0"/>
              </a:spcAft>
              <a:buNone/>
              <a:defRPr>
                <a:solidFill>
                  <a:schemeClr val="dk1"/>
                </a:solidFill>
                <a:latin typeface="Arial"/>
                <a:ea typeface="Arial"/>
                <a:cs typeface="Arial"/>
                <a:sym typeface="Arial"/>
              </a:defRPr>
            </a:lvl8pPr>
            <a:lvl9pPr marL="0" marR="0" lvl="8" indent="0" algn="l">
              <a:spcBef>
                <a:spcPts val="0"/>
              </a:spcBef>
              <a:spcAft>
                <a:spcPts val="0"/>
              </a:spcAft>
              <a:buNone/>
              <a:defRPr>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36"/>
        <p:cNvGrpSpPr/>
        <p:nvPr/>
      </p:nvGrpSpPr>
      <p:grpSpPr>
        <a:xfrm>
          <a:off x="0" y="0"/>
          <a:ext cx="0" cy="0"/>
          <a:chOff x="0" y="0"/>
          <a:chExt cx="0" cy="0"/>
        </a:xfrm>
      </p:grpSpPr>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37"/>
        <p:cNvGrpSpPr/>
        <p:nvPr/>
      </p:nvGrpSpPr>
      <p:grpSpPr>
        <a:xfrm>
          <a:off x="0" y="0"/>
          <a:ext cx="0" cy="0"/>
          <a:chOff x="0" y="0"/>
          <a:chExt cx="0" cy="0"/>
        </a:xfrm>
      </p:grpSpPr>
      <p:sp>
        <p:nvSpPr>
          <p:cNvPr id="138" name="Google Shape;138;p64"/>
          <p:cNvSpPr txBox="1">
            <a:spLocks noGrp="1"/>
          </p:cNvSpPr>
          <p:nvPr>
            <p:ph type="title"/>
          </p:nvPr>
        </p:nvSpPr>
        <p:spPr>
          <a:xfrm>
            <a:off x="457200" y="274680"/>
            <a:ext cx="8229240" cy="114264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9" name="Google Shape;139;p64"/>
          <p:cNvSpPr txBox="1">
            <a:spLocks noGrp="1"/>
          </p:cNvSpPr>
          <p:nvPr>
            <p:ph type="subTitle" idx="1"/>
          </p:nvPr>
        </p:nvSpPr>
        <p:spPr>
          <a:xfrm>
            <a:off x="457200" y="1600200"/>
            <a:ext cx="8229240" cy="4525560"/>
          </a:xfrm>
          <a:prstGeom prst="rect">
            <a:avLst/>
          </a:prstGeom>
          <a:noFill/>
          <a:ln>
            <a:noFill/>
          </a:ln>
        </p:spPr>
        <p:txBody>
          <a:bodyPr spcFirstLastPara="1" wrap="square" lIns="0" tIns="0" rIns="0" bIns="0" anchor="ctr" anchorCtr="0">
            <a:no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beçalho da Seção" type="secHead">
  <p:cSld name="SECTION_HEADER">
    <p:spTree>
      <p:nvGrpSpPr>
        <p:cNvPr id="1" name="Shape 17"/>
        <p:cNvGrpSpPr/>
        <p:nvPr/>
      </p:nvGrpSpPr>
      <p:grpSpPr>
        <a:xfrm>
          <a:off x="0" y="0"/>
          <a:ext cx="0" cy="0"/>
          <a:chOff x="0" y="0"/>
          <a:chExt cx="0" cy="0"/>
        </a:xfrm>
      </p:grpSpPr>
      <p:sp>
        <p:nvSpPr>
          <p:cNvPr id="18" name="Google Shape;18;p42"/>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000" b="1" i="0" u="none" strike="noStrike" cap="none">
                <a:solidFill>
                  <a:srgbClr val="FFFFFF"/>
                </a:solidFill>
                <a:latin typeface="Times New Roman"/>
                <a:ea typeface="Times New Roman"/>
                <a:cs typeface="Times New Roman"/>
                <a:sym typeface="Times New Roman"/>
              </a:defRPr>
            </a:lvl1pPr>
            <a:lvl2pPr marR="0" lvl="1"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2pPr>
            <a:lvl3pPr marR="0" lvl="2"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3pPr>
            <a:lvl4pPr marR="0" lvl="3"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4pPr>
            <a:lvl5pPr marR="0" lvl="4"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5pPr>
            <a:lvl6pPr marR="0" lvl="5"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9pPr>
          </a:lstStyle>
          <a:p>
            <a:endParaRPr/>
          </a:p>
        </p:txBody>
      </p:sp>
      <p:sp>
        <p:nvSpPr>
          <p:cNvPr id="19" name="Google Shape;19;p42"/>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00"/>
              </a:spcBef>
              <a:spcAft>
                <a:spcPts val="0"/>
              </a:spcAft>
              <a:buClr>
                <a:srgbClr val="FFFFFF"/>
              </a:buClr>
              <a:buSzPts val="2000"/>
              <a:buFont typeface="Times New Roman"/>
              <a:buNone/>
              <a:defRPr sz="2000" b="0" i="0" u="none" strike="noStrike" cap="none">
                <a:solidFill>
                  <a:srgbClr val="FFFFFF"/>
                </a:solidFill>
                <a:latin typeface="Times New Roman"/>
                <a:ea typeface="Times New Roman"/>
                <a:cs typeface="Times New Roman"/>
                <a:sym typeface="Times New Roman"/>
              </a:defRPr>
            </a:lvl1pPr>
            <a:lvl2pPr marL="914400" marR="0" lvl="1" indent="-228600" algn="l" rtl="0">
              <a:spcBef>
                <a:spcPts val="360"/>
              </a:spcBef>
              <a:spcAft>
                <a:spcPts val="0"/>
              </a:spcAft>
              <a:buClr>
                <a:srgbClr val="FFFFFF"/>
              </a:buClr>
              <a:buSzPts val="1800"/>
              <a:buFont typeface="Times New Roman"/>
              <a:buNone/>
              <a:defRPr sz="1800" b="0" i="0" u="none" strike="noStrike" cap="none">
                <a:solidFill>
                  <a:srgbClr val="FFFFFF"/>
                </a:solidFill>
                <a:latin typeface="Times New Roman"/>
                <a:ea typeface="Times New Roman"/>
                <a:cs typeface="Times New Roman"/>
                <a:sym typeface="Times New Roman"/>
              </a:defRPr>
            </a:lvl2pPr>
            <a:lvl3pPr marL="1371600" marR="0" lvl="2" indent="-228600" algn="l" rtl="0">
              <a:spcBef>
                <a:spcPts val="320"/>
              </a:spcBef>
              <a:spcAft>
                <a:spcPts val="0"/>
              </a:spcAft>
              <a:buClr>
                <a:srgbClr val="FFFFFF"/>
              </a:buClr>
              <a:buSzPts val="1600"/>
              <a:buFont typeface="Times New Roman"/>
              <a:buNone/>
              <a:defRPr sz="1600" b="0" i="0" u="none" strike="noStrike" cap="none">
                <a:solidFill>
                  <a:srgbClr val="FFFFFF"/>
                </a:solidFill>
                <a:latin typeface="Times New Roman"/>
                <a:ea typeface="Times New Roman"/>
                <a:cs typeface="Times New Roman"/>
                <a:sym typeface="Times New Roman"/>
              </a:defRPr>
            </a:lvl3pPr>
            <a:lvl4pPr marL="1828800" marR="0" lvl="3" indent="-228600" algn="l" rtl="0">
              <a:spcBef>
                <a:spcPts val="280"/>
              </a:spcBef>
              <a:spcAft>
                <a:spcPts val="0"/>
              </a:spcAft>
              <a:buClr>
                <a:srgbClr val="FFFFFF"/>
              </a:buClr>
              <a:buSzPts val="1400"/>
              <a:buFont typeface="Times New Roman"/>
              <a:buNone/>
              <a:defRPr sz="1400" b="0" i="0" u="none" strike="noStrike" cap="none">
                <a:solidFill>
                  <a:srgbClr val="FFFFFF"/>
                </a:solidFill>
                <a:latin typeface="Times New Roman"/>
                <a:ea typeface="Times New Roman"/>
                <a:cs typeface="Times New Roman"/>
                <a:sym typeface="Times New Roman"/>
              </a:defRPr>
            </a:lvl4pPr>
            <a:lvl5pPr marL="2286000" marR="0" lvl="4" indent="-228600" algn="l" rtl="0">
              <a:spcBef>
                <a:spcPts val="280"/>
              </a:spcBef>
              <a:spcAft>
                <a:spcPts val="0"/>
              </a:spcAft>
              <a:buClr>
                <a:srgbClr val="FFFFFF"/>
              </a:buClr>
              <a:buSzPts val="1400"/>
              <a:buFont typeface="Times New Roman"/>
              <a:buNone/>
              <a:defRPr sz="1400" b="0" i="0" u="none" strike="noStrike" cap="none">
                <a:solidFill>
                  <a:srgbClr val="FFFFFF"/>
                </a:solidFill>
                <a:latin typeface="Times New Roman"/>
                <a:ea typeface="Times New Roman"/>
                <a:cs typeface="Times New Roman"/>
                <a:sym typeface="Times New Roman"/>
              </a:defRPr>
            </a:lvl5pPr>
            <a:lvl6pPr marL="2743200" marR="0" lvl="5" indent="-228600" algn="l" rtl="0">
              <a:spcBef>
                <a:spcPts val="280"/>
              </a:spcBef>
              <a:spcAft>
                <a:spcPts val="0"/>
              </a:spcAft>
              <a:buClr>
                <a:srgbClr val="FFFFFF"/>
              </a:buClr>
              <a:buSzPts val="1400"/>
              <a:buFont typeface="Times New Roman"/>
              <a:buNone/>
              <a:defRPr sz="1400" b="0" i="0" u="none" strike="noStrike" cap="none">
                <a:solidFill>
                  <a:srgbClr val="FFFFFF"/>
                </a:solidFill>
                <a:latin typeface="Times New Roman"/>
                <a:ea typeface="Times New Roman"/>
                <a:cs typeface="Times New Roman"/>
                <a:sym typeface="Times New Roman"/>
              </a:defRPr>
            </a:lvl6pPr>
            <a:lvl7pPr marL="3200400" marR="0" lvl="6" indent="-228600" algn="l" rtl="0">
              <a:spcBef>
                <a:spcPts val="280"/>
              </a:spcBef>
              <a:spcAft>
                <a:spcPts val="0"/>
              </a:spcAft>
              <a:buClr>
                <a:srgbClr val="FFFFFF"/>
              </a:buClr>
              <a:buSzPts val="1400"/>
              <a:buFont typeface="Times New Roman"/>
              <a:buNone/>
              <a:defRPr sz="1400" b="0" i="0" u="none" strike="noStrike" cap="none">
                <a:solidFill>
                  <a:srgbClr val="FFFFFF"/>
                </a:solidFill>
                <a:latin typeface="Times New Roman"/>
                <a:ea typeface="Times New Roman"/>
                <a:cs typeface="Times New Roman"/>
                <a:sym typeface="Times New Roman"/>
              </a:defRPr>
            </a:lvl7pPr>
            <a:lvl8pPr marL="3657600" marR="0" lvl="7" indent="-228600" algn="l" rtl="0">
              <a:spcBef>
                <a:spcPts val="280"/>
              </a:spcBef>
              <a:spcAft>
                <a:spcPts val="0"/>
              </a:spcAft>
              <a:buClr>
                <a:srgbClr val="FFFFFF"/>
              </a:buClr>
              <a:buSzPts val="1400"/>
              <a:buFont typeface="Times New Roman"/>
              <a:buNone/>
              <a:defRPr sz="1400" b="0" i="0" u="none" strike="noStrike" cap="none">
                <a:solidFill>
                  <a:srgbClr val="FFFFFF"/>
                </a:solidFill>
                <a:latin typeface="Times New Roman"/>
                <a:ea typeface="Times New Roman"/>
                <a:cs typeface="Times New Roman"/>
                <a:sym typeface="Times New Roman"/>
              </a:defRPr>
            </a:lvl8pPr>
            <a:lvl9pPr marL="4114800" marR="0" lvl="8" indent="-228600" algn="l" rtl="0">
              <a:spcBef>
                <a:spcPts val="280"/>
              </a:spcBef>
              <a:spcAft>
                <a:spcPts val="0"/>
              </a:spcAft>
              <a:buClr>
                <a:srgbClr val="FFFFFF"/>
              </a:buClr>
              <a:buSzPts val="1400"/>
              <a:buFont typeface="Times New Roman"/>
              <a:buNone/>
              <a:defRPr sz="1400" b="0" i="0" u="none" strike="noStrike" cap="none">
                <a:solidFill>
                  <a:srgbClr val="FFFFFF"/>
                </a:solidFill>
                <a:latin typeface="Times New Roman"/>
                <a:ea typeface="Times New Roman"/>
                <a:cs typeface="Times New Roman"/>
                <a:sym typeface="Times New Roman"/>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Content">
  <p:cSld name="Title, Content">
    <p:spTree>
      <p:nvGrpSpPr>
        <p:cNvPr id="1" name="Shape 140"/>
        <p:cNvGrpSpPr/>
        <p:nvPr/>
      </p:nvGrpSpPr>
      <p:grpSpPr>
        <a:xfrm>
          <a:off x="0" y="0"/>
          <a:ext cx="0" cy="0"/>
          <a:chOff x="0" y="0"/>
          <a:chExt cx="0" cy="0"/>
        </a:xfrm>
      </p:grpSpPr>
      <p:sp>
        <p:nvSpPr>
          <p:cNvPr id="141" name="Google Shape;141;p65"/>
          <p:cNvSpPr txBox="1">
            <a:spLocks noGrp="1"/>
          </p:cNvSpPr>
          <p:nvPr>
            <p:ph type="title"/>
          </p:nvPr>
        </p:nvSpPr>
        <p:spPr>
          <a:xfrm>
            <a:off x="457200" y="274680"/>
            <a:ext cx="8229240" cy="114264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65"/>
          <p:cNvSpPr txBox="1">
            <a:spLocks noGrp="1"/>
          </p:cNvSpPr>
          <p:nvPr>
            <p:ph type="body" idx="1"/>
          </p:nvPr>
        </p:nvSpPr>
        <p:spPr>
          <a:xfrm>
            <a:off x="457200" y="1600200"/>
            <a:ext cx="8229240" cy="452556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143"/>
        <p:cNvGrpSpPr/>
        <p:nvPr/>
      </p:nvGrpSpPr>
      <p:grpSpPr>
        <a:xfrm>
          <a:off x="0" y="0"/>
          <a:ext cx="0" cy="0"/>
          <a:chOff x="0" y="0"/>
          <a:chExt cx="0" cy="0"/>
        </a:xfrm>
      </p:grpSpPr>
      <p:sp>
        <p:nvSpPr>
          <p:cNvPr id="144" name="Google Shape;144;p66"/>
          <p:cNvSpPr txBox="1">
            <a:spLocks noGrp="1"/>
          </p:cNvSpPr>
          <p:nvPr>
            <p:ph type="title"/>
          </p:nvPr>
        </p:nvSpPr>
        <p:spPr>
          <a:xfrm>
            <a:off x="457200" y="274680"/>
            <a:ext cx="8229240" cy="114264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5" name="Google Shape;145;p66"/>
          <p:cNvSpPr txBox="1">
            <a:spLocks noGrp="1"/>
          </p:cNvSpPr>
          <p:nvPr>
            <p:ph type="body" idx="1"/>
          </p:nvPr>
        </p:nvSpPr>
        <p:spPr>
          <a:xfrm>
            <a:off x="457200" y="1600200"/>
            <a:ext cx="4015800" cy="452556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6" name="Google Shape;146;p66"/>
          <p:cNvSpPr txBox="1">
            <a:spLocks noGrp="1"/>
          </p:cNvSpPr>
          <p:nvPr>
            <p:ph type="body" idx="2"/>
          </p:nvPr>
        </p:nvSpPr>
        <p:spPr>
          <a:xfrm>
            <a:off x="4674240" y="1600200"/>
            <a:ext cx="4015800" cy="452556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7"/>
        <p:cNvGrpSpPr/>
        <p:nvPr/>
      </p:nvGrpSpPr>
      <p:grpSpPr>
        <a:xfrm>
          <a:off x="0" y="0"/>
          <a:ext cx="0" cy="0"/>
          <a:chOff x="0" y="0"/>
          <a:chExt cx="0" cy="0"/>
        </a:xfrm>
      </p:grpSpPr>
      <p:sp>
        <p:nvSpPr>
          <p:cNvPr id="148" name="Google Shape;148;p67"/>
          <p:cNvSpPr txBox="1">
            <a:spLocks noGrp="1"/>
          </p:cNvSpPr>
          <p:nvPr>
            <p:ph type="title"/>
          </p:nvPr>
        </p:nvSpPr>
        <p:spPr>
          <a:xfrm>
            <a:off x="457200" y="274680"/>
            <a:ext cx="8229240" cy="114264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149"/>
        <p:cNvGrpSpPr/>
        <p:nvPr/>
      </p:nvGrpSpPr>
      <p:grpSpPr>
        <a:xfrm>
          <a:off x="0" y="0"/>
          <a:ext cx="0" cy="0"/>
          <a:chOff x="0" y="0"/>
          <a:chExt cx="0" cy="0"/>
        </a:xfrm>
      </p:grpSpPr>
      <p:sp>
        <p:nvSpPr>
          <p:cNvPr id="150" name="Google Shape;150;p68"/>
          <p:cNvSpPr txBox="1">
            <a:spLocks noGrp="1"/>
          </p:cNvSpPr>
          <p:nvPr>
            <p:ph type="subTitle" idx="1"/>
          </p:nvPr>
        </p:nvSpPr>
        <p:spPr>
          <a:xfrm>
            <a:off x="457200" y="274680"/>
            <a:ext cx="8229240" cy="5297760"/>
          </a:xfrm>
          <a:prstGeom prst="rect">
            <a:avLst/>
          </a:prstGeom>
          <a:noFill/>
          <a:ln>
            <a:noFill/>
          </a:ln>
        </p:spPr>
        <p:txBody>
          <a:bodyPr spcFirstLastPara="1" wrap="square" lIns="0" tIns="0" rIns="0" bIns="0" anchor="ctr" anchorCtr="0">
            <a:no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151"/>
        <p:cNvGrpSpPr/>
        <p:nvPr/>
      </p:nvGrpSpPr>
      <p:grpSpPr>
        <a:xfrm>
          <a:off x="0" y="0"/>
          <a:ext cx="0" cy="0"/>
          <a:chOff x="0" y="0"/>
          <a:chExt cx="0" cy="0"/>
        </a:xfrm>
      </p:grpSpPr>
      <p:sp>
        <p:nvSpPr>
          <p:cNvPr id="152" name="Google Shape;152;p69"/>
          <p:cNvSpPr txBox="1">
            <a:spLocks noGrp="1"/>
          </p:cNvSpPr>
          <p:nvPr>
            <p:ph type="title"/>
          </p:nvPr>
        </p:nvSpPr>
        <p:spPr>
          <a:xfrm>
            <a:off x="457200" y="274680"/>
            <a:ext cx="8229240" cy="114264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3" name="Google Shape;153;p69"/>
          <p:cNvSpPr txBox="1">
            <a:spLocks noGrp="1"/>
          </p:cNvSpPr>
          <p:nvPr>
            <p:ph type="body" idx="1"/>
          </p:nvPr>
        </p:nvSpPr>
        <p:spPr>
          <a:xfrm>
            <a:off x="457200" y="1600200"/>
            <a:ext cx="4015800" cy="215856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4" name="Google Shape;154;p69"/>
          <p:cNvSpPr txBox="1">
            <a:spLocks noGrp="1"/>
          </p:cNvSpPr>
          <p:nvPr>
            <p:ph type="body" idx="2"/>
          </p:nvPr>
        </p:nvSpPr>
        <p:spPr>
          <a:xfrm>
            <a:off x="4674240" y="1600200"/>
            <a:ext cx="4015800" cy="452556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5" name="Google Shape;155;p69"/>
          <p:cNvSpPr txBox="1">
            <a:spLocks noGrp="1"/>
          </p:cNvSpPr>
          <p:nvPr>
            <p:ph type="body" idx="3"/>
          </p:nvPr>
        </p:nvSpPr>
        <p:spPr>
          <a:xfrm>
            <a:off x="457200" y="3964320"/>
            <a:ext cx="4015800" cy="215856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156"/>
        <p:cNvGrpSpPr/>
        <p:nvPr/>
      </p:nvGrpSpPr>
      <p:grpSpPr>
        <a:xfrm>
          <a:off x="0" y="0"/>
          <a:ext cx="0" cy="0"/>
          <a:chOff x="0" y="0"/>
          <a:chExt cx="0" cy="0"/>
        </a:xfrm>
      </p:grpSpPr>
      <p:sp>
        <p:nvSpPr>
          <p:cNvPr id="157" name="Google Shape;157;p70"/>
          <p:cNvSpPr txBox="1">
            <a:spLocks noGrp="1"/>
          </p:cNvSpPr>
          <p:nvPr>
            <p:ph type="title"/>
          </p:nvPr>
        </p:nvSpPr>
        <p:spPr>
          <a:xfrm>
            <a:off x="457200" y="274680"/>
            <a:ext cx="8229240" cy="114264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8" name="Google Shape;158;p70"/>
          <p:cNvSpPr txBox="1">
            <a:spLocks noGrp="1"/>
          </p:cNvSpPr>
          <p:nvPr>
            <p:ph type="body" idx="1"/>
          </p:nvPr>
        </p:nvSpPr>
        <p:spPr>
          <a:xfrm>
            <a:off x="457200" y="1600200"/>
            <a:ext cx="4015800" cy="452556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9" name="Google Shape;159;p70"/>
          <p:cNvSpPr txBox="1">
            <a:spLocks noGrp="1"/>
          </p:cNvSpPr>
          <p:nvPr>
            <p:ph type="body" idx="2"/>
          </p:nvPr>
        </p:nvSpPr>
        <p:spPr>
          <a:xfrm>
            <a:off x="4674240" y="1600200"/>
            <a:ext cx="4015800" cy="215856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0" name="Google Shape;160;p70"/>
          <p:cNvSpPr txBox="1">
            <a:spLocks noGrp="1"/>
          </p:cNvSpPr>
          <p:nvPr>
            <p:ph type="body" idx="3"/>
          </p:nvPr>
        </p:nvSpPr>
        <p:spPr>
          <a:xfrm>
            <a:off x="4674240" y="3964320"/>
            <a:ext cx="4015800" cy="215856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161"/>
        <p:cNvGrpSpPr/>
        <p:nvPr/>
      </p:nvGrpSpPr>
      <p:grpSpPr>
        <a:xfrm>
          <a:off x="0" y="0"/>
          <a:ext cx="0" cy="0"/>
          <a:chOff x="0" y="0"/>
          <a:chExt cx="0" cy="0"/>
        </a:xfrm>
      </p:grpSpPr>
      <p:sp>
        <p:nvSpPr>
          <p:cNvPr id="162" name="Google Shape;162;p71"/>
          <p:cNvSpPr txBox="1">
            <a:spLocks noGrp="1"/>
          </p:cNvSpPr>
          <p:nvPr>
            <p:ph type="title"/>
          </p:nvPr>
        </p:nvSpPr>
        <p:spPr>
          <a:xfrm>
            <a:off x="457200" y="274680"/>
            <a:ext cx="8229240" cy="114264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3" name="Google Shape;163;p71"/>
          <p:cNvSpPr txBox="1">
            <a:spLocks noGrp="1"/>
          </p:cNvSpPr>
          <p:nvPr>
            <p:ph type="body" idx="1"/>
          </p:nvPr>
        </p:nvSpPr>
        <p:spPr>
          <a:xfrm>
            <a:off x="457200" y="1600200"/>
            <a:ext cx="4015800" cy="215856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4" name="Google Shape;164;p71"/>
          <p:cNvSpPr txBox="1">
            <a:spLocks noGrp="1"/>
          </p:cNvSpPr>
          <p:nvPr>
            <p:ph type="body" idx="2"/>
          </p:nvPr>
        </p:nvSpPr>
        <p:spPr>
          <a:xfrm>
            <a:off x="4674240" y="1600200"/>
            <a:ext cx="4015800" cy="215856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5" name="Google Shape;165;p71"/>
          <p:cNvSpPr txBox="1">
            <a:spLocks noGrp="1"/>
          </p:cNvSpPr>
          <p:nvPr>
            <p:ph type="body" idx="3"/>
          </p:nvPr>
        </p:nvSpPr>
        <p:spPr>
          <a:xfrm>
            <a:off x="457200" y="3964320"/>
            <a:ext cx="8229240" cy="215856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166"/>
        <p:cNvGrpSpPr/>
        <p:nvPr/>
      </p:nvGrpSpPr>
      <p:grpSpPr>
        <a:xfrm>
          <a:off x="0" y="0"/>
          <a:ext cx="0" cy="0"/>
          <a:chOff x="0" y="0"/>
          <a:chExt cx="0" cy="0"/>
        </a:xfrm>
      </p:grpSpPr>
      <p:sp>
        <p:nvSpPr>
          <p:cNvPr id="167" name="Google Shape;167;p72"/>
          <p:cNvSpPr txBox="1">
            <a:spLocks noGrp="1"/>
          </p:cNvSpPr>
          <p:nvPr>
            <p:ph type="title"/>
          </p:nvPr>
        </p:nvSpPr>
        <p:spPr>
          <a:xfrm>
            <a:off x="457200" y="274680"/>
            <a:ext cx="8229240" cy="114264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8" name="Google Shape;168;p72"/>
          <p:cNvSpPr txBox="1">
            <a:spLocks noGrp="1"/>
          </p:cNvSpPr>
          <p:nvPr>
            <p:ph type="body" idx="1"/>
          </p:nvPr>
        </p:nvSpPr>
        <p:spPr>
          <a:xfrm>
            <a:off x="457200" y="1600200"/>
            <a:ext cx="8229240" cy="215856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9" name="Google Shape;169;p72"/>
          <p:cNvSpPr txBox="1">
            <a:spLocks noGrp="1"/>
          </p:cNvSpPr>
          <p:nvPr>
            <p:ph type="body" idx="2"/>
          </p:nvPr>
        </p:nvSpPr>
        <p:spPr>
          <a:xfrm>
            <a:off x="457200" y="3964320"/>
            <a:ext cx="8229240" cy="215856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170"/>
        <p:cNvGrpSpPr/>
        <p:nvPr/>
      </p:nvGrpSpPr>
      <p:grpSpPr>
        <a:xfrm>
          <a:off x="0" y="0"/>
          <a:ext cx="0" cy="0"/>
          <a:chOff x="0" y="0"/>
          <a:chExt cx="0" cy="0"/>
        </a:xfrm>
      </p:grpSpPr>
      <p:sp>
        <p:nvSpPr>
          <p:cNvPr id="171" name="Google Shape;171;p73"/>
          <p:cNvSpPr txBox="1">
            <a:spLocks noGrp="1"/>
          </p:cNvSpPr>
          <p:nvPr>
            <p:ph type="title"/>
          </p:nvPr>
        </p:nvSpPr>
        <p:spPr>
          <a:xfrm>
            <a:off x="457200" y="274680"/>
            <a:ext cx="8229240" cy="114264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2" name="Google Shape;172;p73"/>
          <p:cNvSpPr txBox="1">
            <a:spLocks noGrp="1"/>
          </p:cNvSpPr>
          <p:nvPr>
            <p:ph type="body" idx="1"/>
          </p:nvPr>
        </p:nvSpPr>
        <p:spPr>
          <a:xfrm>
            <a:off x="457200" y="1600200"/>
            <a:ext cx="4015800" cy="215856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3" name="Google Shape;173;p73"/>
          <p:cNvSpPr txBox="1">
            <a:spLocks noGrp="1"/>
          </p:cNvSpPr>
          <p:nvPr>
            <p:ph type="body" idx="2"/>
          </p:nvPr>
        </p:nvSpPr>
        <p:spPr>
          <a:xfrm>
            <a:off x="4674240" y="1600200"/>
            <a:ext cx="4015800" cy="215856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4" name="Google Shape;174;p73"/>
          <p:cNvSpPr txBox="1">
            <a:spLocks noGrp="1"/>
          </p:cNvSpPr>
          <p:nvPr>
            <p:ph type="body" idx="3"/>
          </p:nvPr>
        </p:nvSpPr>
        <p:spPr>
          <a:xfrm>
            <a:off x="457200" y="3964320"/>
            <a:ext cx="4015800" cy="215856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5" name="Google Shape;175;p73"/>
          <p:cNvSpPr txBox="1">
            <a:spLocks noGrp="1"/>
          </p:cNvSpPr>
          <p:nvPr>
            <p:ph type="body" idx="4"/>
          </p:nvPr>
        </p:nvSpPr>
        <p:spPr>
          <a:xfrm>
            <a:off x="4674240" y="3964320"/>
            <a:ext cx="4015800" cy="215856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176"/>
        <p:cNvGrpSpPr/>
        <p:nvPr/>
      </p:nvGrpSpPr>
      <p:grpSpPr>
        <a:xfrm>
          <a:off x="0" y="0"/>
          <a:ext cx="0" cy="0"/>
          <a:chOff x="0" y="0"/>
          <a:chExt cx="0" cy="0"/>
        </a:xfrm>
      </p:grpSpPr>
      <p:sp>
        <p:nvSpPr>
          <p:cNvPr id="177" name="Google Shape;177;p74"/>
          <p:cNvSpPr txBox="1">
            <a:spLocks noGrp="1"/>
          </p:cNvSpPr>
          <p:nvPr>
            <p:ph type="title"/>
          </p:nvPr>
        </p:nvSpPr>
        <p:spPr>
          <a:xfrm>
            <a:off x="457200" y="274680"/>
            <a:ext cx="8229240" cy="114264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8" name="Google Shape;178;p74"/>
          <p:cNvSpPr txBox="1">
            <a:spLocks noGrp="1"/>
          </p:cNvSpPr>
          <p:nvPr>
            <p:ph type="body" idx="1"/>
          </p:nvPr>
        </p:nvSpPr>
        <p:spPr>
          <a:xfrm>
            <a:off x="457200" y="1600200"/>
            <a:ext cx="2649600" cy="215856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9" name="Google Shape;179;p74"/>
          <p:cNvSpPr txBox="1">
            <a:spLocks noGrp="1"/>
          </p:cNvSpPr>
          <p:nvPr>
            <p:ph type="body" idx="2"/>
          </p:nvPr>
        </p:nvSpPr>
        <p:spPr>
          <a:xfrm>
            <a:off x="3239640" y="1600200"/>
            <a:ext cx="2649600" cy="215856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0" name="Google Shape;180;p74"/>
          <p:cNvSpPr txBox="1">
            <a:spLocks noGrp="1"/>
          </p:cNvSpPr>
          <p:nvPr>
            <p:ph type="body" idx="3"/>
          </p:nvPr>
        </p:nvSpPr>
        <p:spPr>
          <a:xfrm>
            <a:off x="6022080" y="1600200"/>
            <a:ext cx="2649600" cy="215856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1" name="Google Shape;181;p74"/>
          <p:cNvSpPr txBox="1">
            <a:spLocks noGrp="1"/>
          </p:cNvSpPr>
          <p:nvPr>
            <p:ph type="body" idx="4"/>
          </p:nvPr>
        </p:nvSpPr>
        <p:spPr>
          <a:xfrm>
            <a:off x="457200" y="3964320"/>
            <a:ext cx="2649600" cy="215856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2" name="Google Shape;182;p74"/>
          <p:cNvSpPr txBox="1">
            <a:spLocks noGrp="1"/>
          </p:cNvSpPr>
          <p:nvPr>
            <p:ph type="body" idx="5"/>
          </p:nvPr>
        </p:nvSpPr>
        <p:spPr>
          <a:xfrm>
            <a:off x="3239640" y="3964320"/>
            <a:ext cx="2649600" cy="215856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3" name="Google Shape;183;p74"/>
          <p:cNvSpPr txBox="1">
            <a:spLocks noGrp="1"/>
          </p:cNvSpPr>
          <p:nvPr>
            <p:ph type="body" idx="6"/>
          </p:nvPr>
        </p:nvSpPr>
        <p:spPr>
          <a:xfrm>
            <a:off x="6022080" y="3964320"/>
            <a:ext cx="2649600" cy="215856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uas Partes de Conteúdo" type="twoObj">
  <p:cSld name="TWO_OBJECTS">
    <p:spTree>
      <p:nvGrpSpPr>
        <p:cNvPr id="1" name="Shape 20"/>
        <p:cNvGrpSpPr/>
        <p:nvPr/>
      </p:nvGrpSpPr>
      <p:grpSpPr>
        <a:xfrm>
          <a:off x="0" y="0"/>
          <a:ext cx="0" cy="0"/>
          <a:chOff x="0" y="0"/>
          <a:chExt cx="0" cy="0"/>
        </a:xfrm>
      </p:grpSpPr>
      <p:sp>
        <p:nvSpPr>
          <p:cNvPr id="21" name="Google Shape;21;p4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1pPr>
            <a:lvl2pPr marR="0" lvl="1"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2pPr>
            <a:lvl3pPr marR="0" lvl="2"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3pPr>
            <a:lvl4pPr marR="0" lvl="3"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4pPr>
            <a:lvl5pPr marR="0" lvl="4"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5pPr>
            <a:lvl6pPr marR="0" lvl="5"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9pPr>
          </a:lstStyle>
          <a:p>
            <a:endParaRPr/>
          </a:p>
        </p:txBody>
      </p:sp>
      <p:sp>
        <p:nvSpPr>
          <p:cNvPr id="22" name="Google Shape;22;p43"/>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rgbClr val="FFFFFF"/>
              </a:buClr>
              <a:buSzPts val="2800"/>
              <a:buFont typeface="Times New Roman"/>
              <a:buChar char="•"/>
              <a:defRPr sz="2800" b="0" i="0" u="none" strike="noStrike" cap="none">
                <a:solidFill>
                  <a:srgbClr val="FFFFFF"/>
                </a:solidFill>
                <a:latin typeface="Times New Roman"/>
                <a:ea typeface="Times New Roman"/>
                <a:cs typeface="Times New Roman"/>
                <a:sym typeface="Times New Roman"/>
              </a:defRPr>
            </a:lvl1pPr>
            <a:lvl2pPr marL="914400" marR="0" lvl="1" indent="-381000" algn="l" rtl="0">
              <a:spcBef>
                <a:spcPts val="480"/>
              </a:spcBef>
              <a:spcAft>
                <a:spcPts val="0"/>
              </a:spcAft>
              <a:buClr>
                <a:srgbClr val="FFFFFF"/>
              </a:buClr>
              <a:buSzPts val="2400"/>
              <a:buFont typeface="Times New Roman"/>
              <a:buChar char="–"/>
              <a:defRPr sz="2400" b="0" i="0" u="none" strike="noStrike" cap="none">
                <a:solidFill>
                  <a:srgbClr val="FFFFFF"/>
                </a:solidFill>
                <a:latin typeface="Times New Roman"/>
                <a:ea typeface="Times New Roman"/>
                <a:cs typeface="Times New Roman"/>
                <a:sym typeface="Times New Roman"/>
              </a:defRPr>
            </a:lvl2pPr>
            <a:lvl3pPr marL="1371600" marR="0" lvl="2" indent="-355600" algn="l" rtl="0">
              <a:spcBef>
                <a:spcPts val="400"/>
              </a:spcBef>
              <a:spcAft>
                <a:spcPts val="0"/>
              </a:spcAft>
              <a:buClr>
                <a:srgbClr val="FFFFFF"/>
              </a:buClr>
              <a:buSzPts val="2000"/>
              <a:buFont typeface="Times New Roman"/>
              <a:buChar char="•"/>
              <a:defRPr sz="2000" b="0" i="0" u="none" strike="noStrike" cap="none">
                <a:solidFill>
                  <a:srgbClr val="FFFFFF"/>
                </a:solidFill>
                <a:latin typeface="Times New Roman"/>
                <a:ea typeface="Times New Roman"/>
                <a:cs typeface="Times New Roman"/>
                <a:sym typeface="Times New Roman"/>
              </a:defRPr>
            </a:lvl3pPr>
            <a:lvl4pPr marL="1828800" marR="0" lvl="3" indent="-342900" algn="l" rtl="0">
              <a:spcBef>
                <a:spcPts val="360"/>
              </a:spcBef>
              <a:spcAft>
                <a:spcPts val="0"/>
              </a:spcAft>
              <a:buClr>
                <a:srgbClr val="FFFFFF"/>
              </a:buClr>
              <a:buSzPts val="1800"/>
              <a:buFont typeface="Times New Roman"/>
              <a:buChar char="–"/>
              <a:defRPr sz="1800" b="0" i="0" u="none" strike="noStrike" cap="none">
                <a:solidFill>
                  <a:srgbClr val="FFFFFF"/>
                </a:solidFill>
                <a:latin typeface="Times New Roman"/>
                <a:ea typeface="Times New Roman"/>
                <a:cs typeface="Times New Roman"/>
                <a:sym typeface="Times New Roman"/>
              </a:defRPr>
            </a:lvl4pPr>
            <a:lvl5pPr marL="2286000" marR="0" lvl="4" indent="-342900" algn="l" rtl="0">
              <a:spcBef>
                <a:spcPts val="360"/>
              </a:spcBef>
              <a:spcAft>
                <a:spcPts val="0"/>
              </a:spcAft>
              <a:buClr>
                <a:srgbClr val="FFFFFF"/>
              </a:buClr>
              <a:buSzPts val="1800"/>
              <a:buFont typeface="Times New Roman"/>
              <a:buChar char="»"/>
              <a:defRPr sz="1800" b="0" i="0" u="none" strike="noStrike" cap="none">
                <a:solidFill>
                  <a:srgbClr val="FFFFFF"/>
                </a:solidFill>
                <a:latin typeface="Times New Roman"/>
                <a:ea typeface="Times New Roman"/>
                <a:cs typeface="Times New Roman"/>
                <a:sym typeface="Times New Roman"/>
              </a:defRPr>
            </a:lvl5pPr>
            <a:lvl6pPr marL="2743200" marR="0" lvl="5" indent="-342900" algn="l" rtl="0">
              <a:spcBef>
                <a:spcPts val="360"/>
              </a:spcBef>
              <a:spcAft>
                <a:spcPts val="0"/>
              </a:spcAft>
              <a:buClr>
                <a:srgbClr val="FFFFFF"/>
              </a:buClr>
              <a:buSzPts val="1800"/>
              <a:buFont typeface="Times New Roman"/>
              <a:buChar char="»"/>
              <a:defRPr sz="1800" b="0" i="0" u="none" strike="noStrike" cap="none">
                <a:solidFill>
                  <a:srgbClr val="FFFFFF"/>
                </a:solidFill>
                <a:latin typeface="Times New Roman"/>
                <a:ea typeface="Times New Roman"/>
                <a:cs typeface="Times New Roman"/>
                <a:sym typeface="Times New Roman"/>
              </a:defRPr>
            </a:lvl6pPr>
            <a:lvl7pPr marL="3200400" marR="0" lvl="6" indent="-342900" algn="l" rtl="0">
              <a:spcBef>
                <a:spcPts val="360"/>
              </a:spcBef>
              <a:spcAft>
                <a:spcPts val="0"/>
              </a:spcAft>
              <a:buClr>
                <a:srgbClr val="FFFFFF"/>
              </a:buClr>
              <a:buSzPts val="1800"/>
              <a:buFont typeface="Times New Roman"/>
              <a:buChar char="»"/>
              <a:defRPr sz="1800" b="0" i="0" u="none" strike="noStrike" cap="none">
                <a:solidFill>
                  <a:srgbClr val="FFFFFF"/>
                </a:solidFill>
                <a:latin typeface="Times New Roman"/>
                <a:ea typeface="Times New Roman"/>
                <a:cs typeface="Times New Roman"/>
                <a:sym typeface="Times New Roman"/>
              </a:defRPr>
            </a:lvl7pPr>
            <a:lvl8pPr marL="3657600" marR="0" lvl="7" indent="-342900" algn="l" rtl="0">
              <a:spcBef>
                <a:spcPts val="360"/>
              </a:spcBef>
              <a:spcAft>
                <a:spcPts val="0"/>
              </a:spcAft>
              <a:buClr>
                <a:srgbClr val="FFFFFF"/>
              </a:buClr>
              <a:buSzPts val="1800"/>
              <a:buFont typeface="Times New Roman"/>
              <a:buChar char="»"/>
              <a:defRPr sz="1800" b="0" i="0" u="none" strike="noStrike" cap="none">
                <a:solidFill>
                  <a:srgbClr val="FFFFFF"/>
                </a:solidFill>
                <a:latin typeface="Times New Roman"/>
                <a:ea typeface="Times New Roman"/>
                <a:cs typeface="Times New Roman"/>
                <a:sym typeface="Times New Roman"/>
              </a:defRPr>
            </a:lvl8pPr>
            <a:lvl9pPr marL="4114800" marR="0" lvl="8" indent="-342900" algn="l" rtl="0">
              <a:spcBef>
                <a:spcPts val="360"/>
              </a:spcBef>
              <a:spcAft>
                <a:spcPts val="0"/>
              </a:spcAft>
              <a:buClr>
                <a:srgbClr val="FFFFFF"/>
              </a:buClr>
              <a:buSzPts val="1800"/>
              <a:buFont typeface="Times New Roman"/>
              <a:buChar char="»"/>
              <a:defRPr sz="1800" b="0" i="0" u="none" strike="noStrike" cap="none">
                <a:solidFill>
                  <a:srgbClr val="FFFFFF"/>
                </a:solidFill>
                <a:latin typeface="Times New Roman"/>
                <a:ea typeface="Times New Roman"/>
                <a:cs typeface="Times New Roman"/>
                <a:sym typeface="Times New Roman"/>
              </a:defRPr>
            </a:lvl9pPr>
          </a:lstStyle>
          <a:p>
            <a:endParaRPr/>
          </a:p>
        </p:txBody>
      </p:sp>
      <p:sp>
        <p:nvSpPr>
          <p:cNvPr id="23" name="Google Shape;23;p43"/>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rgbClr val="FFFFFF"/>
              </a:buClr>
              <a:buSzPts val="2800"/>
              <a:buFont typeface="Times New Roman"/>
              <a:buChar char="•"/>
              <a:defRPr sz="2800" b="0" i="0" u="none" strike="noStrike" cap="none">
                <a:solidFill>
                  <a:srgbClr val="FFFFFF"/>
                </a:solidFill>
                <a:latin typeface="Times New Roman"/>
                <a:ea typeface="Times New Roman"/>
                <a:cs typeface="Times New Roman"/>
                <a:sym typeface="Times New Roman"/>
              </a:defRPr>
            </a:lvl1pPr>
            <a:lvl2pPr marL="914400" marR="0" lvl="1" indent="-381000" algn="l" rtl="0">
              <a:spcBef>
                <a:spcPts val="480"/>
              </a:spcBef>
              <a:spcAft>
                <a:spcPts val="0"/>
              </a:spcAft>
              <a:buClr>
                <a:srgbClr val="FFFFFF"/>
              </a:buClr>
              <a:buSzPts val="2400"/>
              <a:buFont typeface="Times New Roman"/>
              <a:buChar char="–"/>
              <a:defRPr sz="2400" b="0" i="0" u="none" strike="noStrike" cap="none">
                <a:solidFill>
                  <a:srgbClr val="FFFFFF"/>
                </a:solidFill>
                <a:latin typeface="Times New Roman"/>
                <a:ea typeface="Times New Roman"/>
                <a:cs typeface="Times New Roman"/>
                <a:sym typeface="Times New Roman"/>
              </a:defRPr>
            </a:lvl2pPr>
            <a:lvl3pPr marL="1371600" marR="0" lvl="2" indent="-355600" algn="l" rtl="0">
              <a:spcBef>
                <a:spcPts val="400"/>
              </a:spcBef>
              <a:spcAft>
                <a:spcPts val="0"/>
              </a:spcAft>
              <a:buClr>
                <a:srgbClr val="FFFFFF"/>
              </a:buClr>
              <a:buSzPts val="2000"/>
              <a:buFont typeface="Times New Roman"/>
              <a:buChar char="•"/>
              <a:defRPr sz="2000" b="0" i="0" u="none" strike="noStrike" cap="none">
                <a:solidFill>
                  <a:srgbClr val="FFFFFF"/>
                </a:solidFill>
                <a:latin typeface="Times New Roman"/>
                <a:ea typeface="Times New Roman"/>
                <a:cs typeface="Times New Roman"/>
                <a:sym typeface="Times New Roman"/>
              </a:defRPr>
            </a:lvl3pPr>
            <a:lvl4pPr marL="1828800" marR="0" lvl="3" indent="-342900" algn="l" rtl="0">
              <a:spcBef>
                <a:spcPts val="360"/>
              </a:spcBef>
              <a:spcAft>
                <a:spcPts val="0"/>
              </a:spcAft>
              <a:buClr>
                <a:srgbClr val="FFFFFF"/>
              </a:buClr>
              <a:buSzPts val="1800"/>
              <a:buFont typeface="Times New Roman"/>
              <a:buChar char="–"/>
              <a:defRPr sz="1800" b="0" i="0" u="none" strike="noStrike" cap="none">
                <a:solidFill>
                  <a:srgbClr val="FFFFFF"/>
                </a:solidFill>
                <a:latin typeface="Times New Roman"/>
                <a:ea typeface="Times New Roman"/>
                <a:cs typeface="Times New Roman"/>
                <a:sym typeface="Times New Roman"/>
              </a:defRPr>
            </a:lvl4pPr>
            <a:lvl5pPr marL="2286000" marR="0" lvl="4" indent="-342900" algn="l" rtl="0">
              <a:spcBef>
                <a:spcPts val="360"/>
              </a:spcBef>
              <a:spcAft>
                <a:spcPts val="0"/>
              </a:spcAft>
              <a:buClr>
                <a:srgbClr val="FFFFFF"/>
              </a:buClr>
              <a:buSzPts val="1800"/>
              <a:buFont typeface="Times New Roman"/>
              <a:buChar char="»"/>
              <a:defRPr sz="1800" b="0" i="0" u="none" strike="noStrike" cap="none">
                <a:solidFill>
                  <a:srgbClr val="FFFFFF"/>
                </a:solidFill>
                <a:latin typeface="Times New Roman"/>
                <a:ea typeface="Times New Roman"/>
                <a:cs typeface="Times New Roman"/>
                <a:sym typeface="Times New Roman"/>
              </a:defRPr>
            </a:lvl5pPr>
            <a:lvl6pPr marL="2743200" marR="0" lvl="5" indent="-342900" algn="l" rtl="0">
              <a:spcBef>
                <a:spcPts val="360"/>
              </a:spcBef>
              <a:spcAft>
                <a:spcPts val="0"/>
              </a:spcAft>
              <a:buClr>
                <a:srgbClr val="FFFFFF"/>
              </a:buClr>
              <a:buSzPts val="1800"/>
              <a:buFont typeface="Times New Roman"/>
              <a:buChar char="»"/>
              <a:defRPr sz="1800" b="0" i="0" u="none" strike="noStrike" cap="none">
                <a:solidFill>
                  <a:srgbClr val="FFFFFF"/>
                </a:solidFill>
                <a:latin typeface="Times New Roman"/>
                <a:ea typeface="Times New Roman"/>
                <a:cs typeface="Times New Roman"/>
                <a:sym typeface="Times New Roman"/>
              </a:defRPr>
            </a:lvl6pPr>
            <a:lvl7pPr marL="3200400" marR="0" lvl="6" indent="-342900" algn="l" rtl="0">
              <a:spcBef>
                <a:spcPts val="360"/>
              </a:spcBef>
              <a:spcAft>
                <a:spcPts val="0"/>
              </a:spcAft>
              <a:buClr>
                <a:srgbClr val="FFFFFF"/>
              </a:buClr>
              <a:buSzPts val="1800"/>
              <a:buFont typeface="Times New Roman"/>
              <a:buChar char="»"/>
              <a:defRPr sz="1800" b="0" i="0" u="none" strike="noStrike" cap="none">
                <a:solidFill>
                  <a:srgbClr val="FFFFFF"/>
                </a:solidFill>
                <a:latin typeface="Times New Roman"/>
                <a:ea typeface="Times New Roman"/>
                <a:cs typeface="Times New Roman"/>
                <a:sym typeface="Times New Roman"/>
              </a:defRPr>
            </a:lvl7pPr>
            <a:lvl8pPr marL="3657600" marR="0" lvl="7" indent="-342900" algn="l" rtl="0">
              <a:spcBef>
                <a:spcPts val="360"/>
              </a:spcBef>
              <a:spcAft>
                <a:spcPts val="0"/>
              </a:spcAft>
              <a:buClr>
                <a:srgbClr val="FFFFFF"/>
              </a:buClr>
              <a:buSzPts val="1800"/>
              <a:buFont typeface="Times New Roman"/>
              <a:buChar char="»"/>
              <a:defRPr sz="1800" b="0" i="0" u="none" strike="noStrike" cap="none">
                <a:solidFill>
                  <a:srgbClr val="FFFFFF"/>
                </a:solidFill>
                <a:latin typeface="Times New Roman"/>
                <a:ea typeface="Times New Roman"/>
                <a:cs typeface="Times New Roman"/>
                <a:sym typeface="Times New Roman"/>
              </a:defRPr>
            </a:lvl8pPr>
            <a:lvl9pPr marL="4114800" marR="0" lvl="8" indent="-342900" algn="l" rtl="0">
              <a:spcBef>
                <a:spcPts val="360"/>
              </a:spcBef>
              <a:spcAft>
                <a:spcPts val="0"/>
              </a:spcAft>
              <a:buClr>
                <a:srgbClr val="FFFFFF"/>
              </a:buClr>
              <a:buSzPts val="1800"/>
              <a:buFont typeface="Times New Roman"/>
              <a:buChar char="»"/>
              <a:defRPr sz="1800" b="0" i="0" u="none" strike="noStrike" cap="none">
                <a:solidFill>
                  <a:srgbClr val="FFFFFF"/>
                </a:solidFill>
                <a:latin typeface="Times New Roman"/>
                <a:ea typeface="Times New Roman"/>
                <a:cs typeface="Times New Roman"/>
                <a:sym typeface="Times New Roman"/>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Slide com subtitulo">
  <p:cSld name="Slide com subtitulo">
    <p:spTree>
      <p:nvGrpSpPr>
        <p:cNvPr id="1" name="Shape 184"/>
        <p:cNvGrpSpPr/>
        <p:nvPr/>
      </p:nvGrpSpPr>
      <p:grpSpPr>
        <a:xfrm>
          <a:off x="0" y="0"/>
          <a:ext cx="0" cy="0"/>
          <a:chOff x="0" y="0"/>
          <a:chExt cx="0" cy="0"/>
        </a:xfrm>
      </p:grpSpPr>
      <p:sp>
        <p:nvSpPr>
          <p:cNvPr id="185" name="Google Shape;185;p75"/>
          <p:cNvSpPr/>
          <p:nvPr/>
        </p:nvSpPr>
        <p:spPr>
          <a:xfrm>
            <a:off x="0" y="907080"/>
            <a:ext cx="9144000" cy="425345"/>
          </a:xfrm>
          <a:prstGeom prst="rect">
            <a:avLst/>
          </a:prstGeom>
          <a:solidFill>
            <a:srgbClr val="61636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86" name="Google Shape;186;p75"/>
          <p:cNvSpPr txBox="1">
            <a:spLocks noGrp="1"/>
          </p:cNvSpPr>
          <p:nvPr>
            <p:ph type="body" idx="1"/>
          </p:nvPr>
        </p:nvSpPr>
        <p:spPr>
          <a:xfrm>
            <a:off x="541591" y="1774697"/>
            <a:ext cx="4972762" cy="4109015"/>
          </a:xfrm>
          <a:prstGeom prst="rect">
            <a:avLst/>
          </a:prstGeom>
          <a:noFill/>
          <a:ln>
            <a:noFill/>
          </a:ln>
        </p:spPr>
        <p:txBody>
          <a:bodyPr spcFirstLastPara="1" wrap="square" lIns="90000" tIns="45000" rIns="90000" bIns="45000" anchor="t" anchorCtr="0">
            <a:no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1800"/>
              <a:buNone/>
              <a:defRPr sz="1800">
                <a:solidFill>
                  <a:srgbClr val="888888"/>
                </a:solidFill>
              </a:defRPr>
            </a:lvl2pPr>
            <a:lvl3pPr marL="1371600" lvl="2" indent="-228600" algn="l">
              <a:lnSpc>
                <a:spcPct val="90000"/>
              </a:lnSpc>
              <a:spcBef>
                <a:spcPts val="500"/>
              </a:spcBef>
              <a:spcAft>
                <a:spcPts val="0"/>
              </a:spcAft>
              <a:buClr>
                <a:srgbClr val="888888"/>
              </a:buClr>
              <a:buSzPts val="1600"/>
              <a:buNone/>
              <a:defRPr sz="1600">
                <a:solidFill>
                  <a:srgbClr val="888888"/>
                </a:solidFill>
              </a:defRPr>
            </a:lvl3pPr>
            <a:lvl4pPr marL="1828800" lvl="3" indent="-228600" algn="l">
              <a:lnSpc>
                <a:spcPct val="90000"/>
              </a:lnSpc>
              <a:spcBef>
                <a:spcPts val="500"/>
              </a:spcBef>
              <a:spcAft>
                <a:spcPts val="0"/>
              </a:spcAft>
              <a:buClr>
                <a:srgbClr val="888888"/>
              </a:buClr>
              <a:buSzPts val="1400"/>
              <a:buNone/>
              <a:defRPr sz="1400">
                <a:solidFill>
                  <a:srgbClr val="888888"/>
                </a:solidFill>
              </a:defRPr>
            </a:lvl4pPr>
            <a:lvl5pPr marL="2286000" lvl="4" indent="-228600" algn="l">
              <a:lnSpc>
                <a:spcPct val="90000"/>
              </a:lnSpc>
              <a:spcBef>
                <a:spcPts val="500"/>
              </a:spcBef>
              <a:spcAft>
                <a:spcPts val="0"/>
              </a:spcAft>
              <a:buClr>
                <a:srgbClr val="888888"/>
              </a:buClr>
              <a:buSzPts val="1400"/>
              <a:buNone/>
              <a:defRPr sz="1400">
                <a:solidFill>
                  <a:srgbClr val="888888"/>
                </a:solidFill>
              </a:defRPr>
            </a:lvl5pPr>
            <a:lvl6pPr marL="2743200" lvl="5" indent="-228600" algn="l">
              <a:lnSpc>
                <a:spcPct val="90000"/>
              </a:lnSpc>
              <a:spcBef>
                <a:spcPts val="500"/>
              </a:spcBef>
              <a:spcAft>
                <a:spcPts val="0"/>
              </a:spcAft>
              <a:buClr>
                <a:srgbClr val="888888"/>
              </a:buClr>
              <a:buSzPts val="1400"/>
              <a:buNone/>
              <a:defRPr sz="1400">
                <a:solidFill>
                  <a:srgbClr val="888888"/>
                </a:solidFill>
              </a:defRPr>
            </a:lvl6pPr>
            <a:lvl7pPr marL="3200400" lvl="6" indent="-228600" algn="l">
              <a:lnSpc>
                <a:spcPct val="90000"/>
              </a:lnSpc>
              <a:spcBef>
                <a:spcPts val="500"/>
              </a:spcBef>
              <a:spcAft>
                <a:spcPts val="0"/>
              </a:spcAft>
              <a:buClr>
                <a:srgbClr val="888888"/>
              </a:buClr>
              <a:buSzPts val="1400"/>
              <a:buNone/>
              <a:defRPr sz="1400">
                <a:solidFill>
                  <a:srgbClr val="888888"/>
                </a:solidFill>
              </a:defRPr>
            </a:lvl7pPr>
            <a:lvl8pPr marL="3657600" lvl="7" indent="-228600" algn="l">
              <a:lnSpc>
                <a:spcPct val="90000"/>
              </a:lnSpc>
              <a:spcBef>
                <a:spcPts val="500"/>
              </a:spcBef>
              <a:spcAft>
                <a:spcPts val="0"/>
              </a:spcAft>
              <a:buClr>
                <a:srgbClr val="888888"/>
              </a:buClr>
              <a:buSzPts val="1400"/>
              <a:buNone/>
              <a:defRPr sz="1400">
                <a:solidFill>
                  <a:srgbClr val="888888"/>
                </a:solidFill>
              </a:defRPr>
            </a:lvl8pPr>
            <a:lvl9pPr marL="4114800" lvl="8" indent="-228600" algn="l">
              <a:lnSpc>
                <a:spcPct val="90000"/>
              </a:lnSpc>
              <a:spcBef>
                <a:spcPts val="500"/>
              </a:spcBef>
              <a:spcAft>
                <a:spcPts val="0"/>
              </a:spcAft>
              <a:buClr>
                <a:srgbClr val="888888"/>
              </a:buClr>
              <a:buSzPts val="1400"/>
              <a:buNone/>
              <a:defRPr sz="1400">
                <a:solidFill>
                  <a:srgbClr val="888888"/>
                </a:solidFill>
              </a:defRPr>
            </a:lvl9pPr>
          </a:lstStyle>
          <a:p>
            <a:endParaRPr/>
          </a:p>
        </p:txBody>
      </p:sp>
      <p:sp>
        <p:nvSpPr>
          <p:cNvPr id="187" name="Google Shape;187;p75"/>
          <p:cNvSpPr txBox="1">
            <a:spLocks noGrp="1"/>
          </p:cNvSpPr>
          <p:nvPr>
            <p:ph type="body" idx="2"/>
          </p:nvPr>
        </p:nvSpPr>
        <p:spPr>
          <a:xfrm>
            <a:off x="541591" y="907080"/>
            <a:ext cx="8602409" cy="425345"/>
          </a:xfrm>
          <a:prstGeom prst="rect">
            <a:avLst/>
          </a:prstGeom>
          <a:noFill/>
          <a:ln>
            <a:noFill/>
          </a:ln>
        </p:spPr>
        <p:txBody>
          <a:bodyPr spcFirstLastPara="1" wrap="square" lIns="90000" tIns="45000" rIns="90000" bIns="45000" anchor="t" anchorCtr="0">
            <a:noAutofit/>
          </a:bodyPr>
          <a:lstStyle>
            <a:lvl1pPr marL="457200" lvl="0" indent="-228600" algn="l">
              <a:lnSpc>
                <a:spcPct val="90000"/>
              </a:lnSpc>
              <a:spcBef>
                <a:spcPts val="1000"/>
              </a:spcBef>
              <a:spcAft>
                <a:spcPts val="0"/>
              </a:spcAft>
              <a:buClr>
                <a:schemeClr val="lt1"/>
              </a:buClr>
              <a:buSzPts val="1600"/>
              <a:buNone/>
              <a:defRPr sz="1600">
                <a:solidFill>
                  <a:schemeClr val="lt1"/>
                </a:solidFill>
              </a:defRPr>
            </a:lvl1pPr>
            <a:lvl2pPr marL="914400" lvl="1" indent="-228600" algn="l">
              <a:lnSpc>
                <a:spcPct val="90000"/>
              </a:lnSpc>
              <a:spcBef>
                <a:spcPts val="500"/>
              </a:spcBef>
              <a:spcAft>
                <a:spcPts val="0"/>
              </a:spcAft>
              <a:buClr>
                <a:srgbClr val="888888"/>
              </a:buClr>
              <a:buSzPts val="1800"/>
              <a:buNone/>
              <a:defRPr sz="1800">
                <a:solidFill>
                  <a:srgbClr val="888888"/>
                </a:solidFill>
              </a:defRPr>
            </a:lvl2pPr>
            <a:lvl3pPr marL="1371600" lvl="2" indent="-228600" algn="l">
              <a:lnSpc>
                <a:spcPct val="90000"/>
              </a:lnSpc>
              <a:spcBef>
                <a:spcPts val="500"/>
              </a:spcBef>
              <a:spcAft>
                <a:spcPts val="0"/>
              </a:spcAft>
              <a:buClr>
                <a:srgbClr val="888888"/>
              </a:buClr>
              <a:buSzPts val="1600"/>
              <a:buNone/>
              <a:defRPr sz="1600">
                <a:solidFill>
                  <a:srgbClr val="888888"/>
                </a:solidFill>
              </a:defRPr>
            </a:lvl3pPr>
            <a:lvl4pPr marL="1828800" lvl="3" indent="-228600" algn="l">
              <a:lnSpc>
                <a:spcPct val="90000"/>
              </a:lnSpc>
              <a:spcBef>
                <a:spcPts val="500"/>
              </a:spcBef>
              <a:spcAft>
                <a:spcPts val="0"/>
              </a:spcAft>
              <a:buClr>
                <a:srgbClr val="888888"/>
              </a:buClr>
              <a:buSzPts val="1400"/>
              <a:buNone/>
              <a:defRPr sz="1400">
                <a:solidFill>
                  <a:srgbClr val="888888"/>
                </a:solidFill>
              </a:defRPr>
            </a:lvl4pPr>
            <a:lvl5pPr marL="2286000" lvl="4" indent="-228600" algn="l">
              <a:lnSpc>
                <a:spcPct val="90000"/>
              </a:lnSpc>
              <a:spcBef>
                <a:spcPts val="500"/>
              </a:spcBef>
              <a:spcAft>
                <a:spcPts val="0"/>
              </a:spcAft>
              <a:buClr>
                <a:srgbClr val="888888"/>
              </a:buClr>
              <a:buSzPts val="1400"/>
              <a:buNone/>
              <a:defRPr sz="1400">
                <a:solidFill>
                  <a:srgbClr val="888888"/>
                </a:solidFill>
              </a:defRPr>
            </a:lvl5pPr>
            <a:lvl6pPr marL="2743200" lvl="5" indent="-228600" algn="l">
              <a:lnSpc>
                <a:spcPct val="90000"/>
              </a:lnSpc>
              <a:spcBef>
                <a:spcPts val="500"/>
              </a:spcBef>
              <a:spcAft>
                <a:spcPts val="0"/>
              </a:spcAft>
              <a:buClr>
                <a:srgbClr val="888888"/>
              </a:buClr>
              <a:buSzPts val="1400"/>
              <a:buNone/>
              <a:defRPr sz="1400">
                <a:solidFill>
                  <a:srgbClr val="888888"/>
                </a:solidFill>
              </a:defRPr>
            </a:lvl6pPr>
            <a:lvl7pPr marL="3200400" lvl="6" indent="-228600" algn="l">
              <a:lnSpc>
                <a:spcPct val="90000"/>
              </a:lnSpc>
              <a:spcBef>
                <a:spcPts val="500"/>
              </a:spcBef>
              <a:spcAft>
                <a:spcPts val="0"/>
              </a:spcAft>
              <a:buClr>
                <a:srgbClr val="888888"/>
              </a:buClr>
              <a:buSzPts val="1400"/>
              <a:buNone/>
              <a:defRPr sz="1400">
                <a:solidFill>
                  <a:srgbClr val="888888"/>
                </a:solidFill>
              </a:defRPr>
            </a:lvl7pPr>
            <a:lvl8pPr marL="3657600" lvl="7" indent="-228600" algn="l">
              <a:lnSpc>
                <a:spcPct val="90000"/>
              </a:lnSpc>
              <a:spcBef>
                <a:spcPts val="500"/>
              </a:spcBef>
              <a:spcAft>
                <a:spcPts val="0"/>
              </a:spcAft>
              <a:buClr>
                <a:srgbClr val="888888"/>
              </a:buClr>
              <a:buSzPts val="1400"/>
              <a:buNone/>
              <a:defRPr sz="1400">
                <a:solidFill>
                  <a:srgbClr val="888888"/>
                </a:solidFill>
              </a:defRPr>
            </a:lvl8pPr>
            <a:lvl9pPr marL="4114800" lvl="8" indent="-228600" algn="l">
              <a:lnSpc>
                <a:spcPct val="90000"/>
              </a:lnSpc>
              <a:spcBef>
                <a:spcPts val="500"/>
              </a:spcBef>
              <a:spcAft>
                <a:spcPts val="0"/>
              </a:spcAft>
              <a:buClr>
                <a:srgbClr val="888888"/>
              </a:buClr>
              <a:buSzPts val="1400"/>
              <a:buNone/>
              <a:defRPr sz="1400">
                <a:solidFill>
                  <a:srgbClr val="888888"/>
                </a:solidFill>
              </a:defRPr>
            </a:lvl9pPr>
          </a:lstStyle>
          <a:p>
            <a:endParaRPr/>
          </a:p>
        </p:txBody>
      </p:sp>
      <p:sp>
        <p:nvSpPr>
          <p:cNvPr id="188" name="Google Shape;188;p75"/>
          <p:cNvSpPr txBox="1">
            <a:spLocks noGrp="1"/>
          </p:cNvSpPr>
          <p:nvPr>
            <p:ph type="body" idx="3"/>
          </p:nvPr>
        </p:nvSpPr>
        <p:spPr>
          <a:xfrm>
            <a:off x="5729175" y="1842804"/>
            <a:ext cx="2874134" cy="4040908"/>
          </a:xfrm>
          <a:prstGeom prst="rect">
            <a:avLst/>
          </a:prstGeom>
          <a:solidFill>
            <a:srgbClr val="E5E5E5"/>
          </a:solidFill>
          <a:ln>
            <a:noFill/>
          </a:ln>
        </p:spPr>
        <p:txBody>
          <a:bodyPr spcFirstLastPara="1" wrap="square" lIns="90000" tIns="45000" rIns="90000" bIns="45000" anchor="ctr" anchorCtr="1">
            <a:noAutofit/>
          </a:bodyPr>
          <a:lstStyle>
            <a:lvl1pPr marL="457200" lvl="0" indent="-228600" algn="ctr">
              <a:lnSpc>
                <a:spcPct val="90000"/>
              </a:lnSpc>
              <a:spcBef>
                <a:spcPts val="1000"/>
              </a:spcBef>
              <a:spcAft>
                <a:spcPts val="0"/>
              </a:spcAft>
              <a:buClr>
                <a:srgbClr val="800000"/>
              </a:buClr>
              <a:buSzPts val="1600"/>
              <a:buNone/>
              <a:defRPr sz="1600">
                <a:solidFill>
                  <a:srgbClr val="800000"/>
                </a:solidFill>
              </a:defRPr>
            </a:lvl1pPr>
            <a:lvl2pPr marL="914400" lvl="1" indent="-228600" algn="l">
              <a:lnSpc>
                <a:spcPct val="90000"/>
              </a:lnSpc>
              <a:spcBef>
                <a:spcPts val="500"/>
              </a:spcBef>
              <a:spcAft>
                <a:spcPts val="0"/>
              </a:spcAft>
              <a:buClr>
                <a:srgbClr val="888888"/>
              </a:buClr>
              <a:buSzPts val="1800"/>
              <a:buNone/>
              <a:defRPr sz="1800">
                <a:solidFill>
                  <a:srgbClr val="888888"/>
                </a:solidFill>
              </a:defRPr>
            </a:lvl2pPr>
            <a:lvl3pPr marL="1371600" lvl="2" indent="-228600" algn="l">
              <a:lnSpc>
                <a:spcPct val="90000"/>
              </a:lnSpc>
              <a:spcBef>
                <a:spcPts val="500"/>
              </a:spcBef>
              <a:spcAft>
                <a:spcPts val="0"/>
              </a:spcAft>
              <a:buClr>
                <a:srgbClr val="888888"/>
              </a:buClr>
              <a:buSzPts val="1600"/>
              <a:buNone/>
              <a:defRPr sz="1600">
                <a:solidFill>
                  <a:srgbClr val="888888"/>
                </a:solidFill>
              </a:defRPr>
            </a:lvl3pPr>
            <a:lvl4pPr marL="1828800" lvl="3" indent="-228600" algn="l">
              <a:lnSpc>
                <a:spcPct val="90000"/>
              </a:lnSpc>
              <a:spcBef>
                <a:spcPts val="500"/>
              </a:spcBef>
              <a:spcAft>
                <a:spcPts val="0"/>
              </a:spcAft>
              <a:buClr>
                <a:srgbClr val="888888"/>
              </a:buClr>
              <a:buSzPts val="1400"/>
              <a:buNone/>
              <a:defRPr sz="1400">
                <a:solidFill>
                  <a:srgbClr val="888888"/>
                </a:solidFill>
              </a:defRPr>
            </a:lvl4pPr>
            <a:lvl5pPr marL="2286000" lvl="4" indent="-228600" algn="l">
              <a:lnSpc>
                <a:spcPct val="90000"/>
              </a:lnSpc>
              <a:spcBef>
                <a:spcPts val="500"/>
              </a:spcBef>
              <a:spcAft>
                <a:spcPts val="0"/>
              </a:spcAft>
              <a:buClr>
                <a:srgbClr val="888888"/>
              </a:buClr>
              <a:buSzPts val="1400"/>
              <a:buNone/>
              <a:defRPr sz="1400">
                <a:solidFill>
                  <a:srgbClr val="888888"/>
                </a:solidFill>
              </a:defRPr>
            </a:lvl5pPr>
            <a:lvl6pPr marL="2743200" lvl="5" indent="-228600" algn="l">
              <a:lnSpc>
                <a:spcPct val="90000"/>
              </a:lnSpc>
              <a:spcBef>
                <a:spcPts val="500"/>
              </a:spcBef>
              <a:spcAft>
                <a:spcPts val="0"/>
              </a:spcAft>
              <a:buClr>
                <a:srgbClr val="888888"/>
              </a:buClr>
              <a:buSzPts val="1400"/>
              <a:buNone/>
              <a:defRPr sz="1400">
                <a:solidFill>
                  <a:srgbClr val="888888"/>
                </a:solidFill>
              </a:defRPr>
            </a:lvl6pPr>
            <a:lvl7pPr marL="3200400" lvl="6" indent="-228600" algn="l">
              <a:lnSpc>
                <a:spcPct val="90000"/>
              </a:lnSpc>
              <a:spcBef>
                <a:spcPts val="500"/>
              </a:spcBef>
              <a:spcAft>
                <a:spcPts val="0"/>
              </a:spcAft>
              <a:buClr>
                <a:srgbClr val="888888"/>
              </a:buClr>
              <a:buSzPts val="1400"/>
              <a:buNone/>
              <a:defRPr sz="1400">
                <a:solidFill>
                  <a:srgbClr val="888888"/>
                </a:solidFill>
              </a:defRPr>
            </a:lvl7pPr>
            <a:lvl8pPr marL="3657600" lvl="7" indent="-228600" algn="l">
              <a:lnSpc>
                <a:spcPct val="90000"/>
              </a:lnSpc>
              <a:spcBef>
                <a:spcPts val="500"/>
              </a:spcBef>
              <a:spcAft>
                <a:spcPts val="0"/>
              </a:spcAft>
              <a:buClr>
                <a:srgbClr val="888888"/>
              </a:buClr>
              <a:buSzPts val="1400"/>
              <a:buNone/>
              <a:defRPr sz="1400">
                <a:solidFill>
                  <a:srgbClr val="888888"/>
                </a:solidFill>
              </a:defRPr>
            </a:lvl8pPr>
            <a:lvl9pPr marL="4114800" lvl="8" indent="-228600" algn="l">
              <a:lnSpc>
                <a:spcPct val="90000"/>
              </a:lnSpc>
              <a:spcBef>
                <a:spcPts val="500"/>
              </a:spcBef>
              <a:spcAft>
                <a:spcPts val="0"/>
              </a:spcAft>
              <a:buClr>
                <a:srgbClr val="888888"/>
              </a:buClr>
              <a:buSzPts val="1400"/>
              <a:buNone/>
              <a:defRPr sz="1400">
                <a:solidFill>
                  <a:srgbClr val="888888"/>
                </a:solidFill>
              </a:defRPr>
            </a:lvl9pPr>
          </a:lstStyle>
          <a:p>
            <a:endParaRPr/>
          </a:p>
        </p:txBody>
      </p:sp>
      <p:sp>
        <p:nvSpPr>
          <p:cNvPr id="189" name="Google Shape;189;p75"/>
          <p:cNvSpPr txBox="1">
            <a:spLocks noGrp="1"/>
          </p:cNvSpPr>
          <p:nvPr>
            <p:ph type="title"/>
          </p:nvPr>
        </p:nvSpPr>
        <p:spPr>
          <a:xfrm>
            <a:off x="628650" y="365125"/>
            <a:ext cx="7886700" cy="1325563"/>
          </a:xfrm>
          <a:prstGeom prst="rect">
            <a:avLst/>
          </a:prstGeom>
          <a:noFill/>
          <a:ln>
            <a:noFill/>
          </a:ln>
        </p:spPr>
        <p:txBody>
          <a:bodyPr spcFirstLastPara="1" wrap="square" lIns="90000" tIns="45000" rIns="90000" bIns="450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ação" type="twoTxTwoObj">
  <p:cSld name="TWO_OBJECTS_WITH_TEXT">
    <p:spTree>
      <p:nvGrpSpPr>
        <p:cNvPr id="1" name="Shape 24"/>
        <p:cNvGrpSpPr/>
        <p:nvPr/>
      </p:nvGrpSpPr>
      <p:grpSpPr>
        <a:xfrm>
          <a:off x="0" y="0"/>
          <a:ext cx="0" cy="0"/>
          <a:chOff x="0" y="0"/>
          <a:chExt cx="0" cy="0"/>
        </a:xfrm>
      </p:grpSpPr>
      <p:sp>
        <p:nvSpPr>
          <p:cNvPr id="25" name="Google Shape;25;p4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1pPr>
            <a:lvl2pPr marR="0" lvl="1"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2pPr>
            <a:lvl3pPr marR="0" lvl="2"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3pPr>
            <a:lvl4pPr marR="0" lvl="3"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4pPr>
            <a:lvl5pPr marR="0" lvl="4"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5pPr>
            <a:lvl6pPr marR="0" lvl="5"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9pPr>
          </a:lstStyle>
          <a:p>
            <a:endParaRPr/>
          </a:p>
        </p:txBody>
      </p:sp>
      <p:sp>
        <p:nvSpPr>
          <p:cNvPr id="26" name="Google Shape;26;p44"/>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80"/>
              </a:spcBef>
              <a:spcAft>
                <a:spcPts val="0"/>
              </a:spcAft>
              <a:buClr>
                <a:srgbClr val="FFFFFF"/>
              </a:buClr>
              <a:buSzPts val="2400"/>
              <a:buFont typeface="Times New Roman"/>
              <a:buNone/>
              <a:defRPr sz="2400" b="1" i="0" u="none" strike="noStrike" cap="none">
                <a:solidFill>
                  <a:srgbClr val="FFFFFF"/>
                </a:solidFill>
                <a:latin typeface="Times New Roman"/>
                <a:ea typeface="Times New Roman"/>
                <a:cs typeface="Times New Roman"/>
                <a:sym typeface="Times New Roman"/>
              </a:defRPr>
            </a:lvl1pPr>
            <a:lvl2pPr marL="914400" marR="0" lvl="1" indent="-228600" algn="l" rtl="0">
              <a:spcBef>
                <a:spcPts val="400"/>
              </a:spcBef>
              <a:spcAft>
                <a:spcPts val="0"/>
              </a:spcAft>
              <a:buClr>
                <a:srgbClr val="FFFFFF"/>
              </a:buClr>
              <a:buSzPts val="2000"/>
              <a:buFont typeface="Times New Roman"/>
              <a:buNone/>
              <a:defRPr sz="2000" b="1" i="0" u="none" strike="noStrike" cap="none">
                <a:solidFill>
                  <a:srgbClr val="FFFFFF"/>
                </a:solidFill>
                <a:latin typeface="Times New Roman"/>
                <a:ea typeface="Times New Roman"/>
                <a:cs typeface="Times New Roman"/>
                <a:sym typeface="Times New Roman"/>
              </a:defRPr>
            </a:lvl2pPr>
            <a:lvl3pPr marL="1371600" marR="0" lvl="2" indent="-228600" algn="l" rtl="0">
              <a:spcBef>
                <a:spcPts val="360"/>
              </a:spcBef>
              <a:spcAft>
                <a:spcPts val="0"/>
              </a:spcAft>
              <a:buClr>
                <a:srgbClr val="FFFFFF"/>
              </a:buClr>
              <a:buSzPts val="1800"/>
              <a:buFont typeface="Times New Roman"/>
              <a:buNone/>
              <a:defRPr sz="1800" b="1" i="0" u="none" strike="noStrike" cap="none">
                <a:solidFill>
                  <a:srgbClr val="FFFFFF"/>
                </a:solidFill>
                <a:latin typeface="Times New Roman"/>
                <a:ea typeface="Times New Roman"/>
                <a:cs typeface="Times New Roman"/>
                <a:sym typeface="Times New Roman"/>
              </a:defRPr>
            </a:lvl3pPr>
            <a:lvl4pPr marL="1828800" marR="0" lvl="3" indent="-228600" algn="l" rtl="0">
              <a:spcBef>
                <a:spcPts val="320"/>
              </a:spcBef>
              <a:spcAft>
                <a:spcPts val="0"/>
              </a:spcAft>
              <a:buClr>
                <a:srgbClr val="FFFFFF"/>
              </a:buClr>
              <a:buSzPts val="1600"/>
              <a:buFont typeface="Times New Roman"/>
              <a:buNone/>
              <a:defRPr sz="1600" b="1" i="0" u="none" strike="noStrike" cap="none">
                <a:solidFill>
                  <a:srgbClr val="FFFFFF"/>
                </a:solidFill>
                <a:latin typeface="Times New Roman"/>
                <a:ea typeface="Times New Roman"/>
                <a:cs typeface="Times New Roman"/>
                <a:sym typeface="Times New Roman"/>
              </a:defRPr>
            </a:lvl4pPr>
            <a:lvl5pPr marL="2286000" marR="0" lvl="4" indent="-228600" algn="l" rtl="0">
              <a:spcBef>
                <a:spcPts val="320"/>
              </a:spcBef>
              <a:spcAft>
                <a:spcPts val="0"/>
              </a:spcAft>
              <a:buClr>
                <a:srgbClr val="FFFFFF"/>
              </a:buClr>
              <a:buSzPts val="1600"/>
              <a:buFont typeface="Times New Roman"/>
              <a:buNone/>
              <a:defRPr sz="1600" b="1" i="0" u="none" strike="noStrike" cap="none">
                <a:solidFill>
                  <a:srgbClr val="FFFFFF"/>
                </a:solidFill>
                <a:latin typeface="Times New Roman"/>
                <a:ea typeface="Times New Roman"/>
                <a:cs typeface="Times New Roman"/>
                <a:sym typeface="Times New Roman"/>
              </a:defRPr>
            </a:lvl5pPr>
            <a:lvl6pPr marL="2743200" marR="0" lvl="5" indent="-228600" algn="l" rtl="0">
              <a:spcBef>
                <a:spcPts val="320"/>
              </a:spcBef>
              <a:spcAft>
                <a:spcPts val="0"/>
              </a:spcAft>
              <a:buClr>
                <a:srgbClr val="FFFFFF"/>
              </a:buClr>
              <a:buSzPts val="1600"/>
              <a:buFont typeface="Times New Roman"/>
              <a:buNone/>
              <a:defRPr sz="1600" b="1" i="0" u="none" strike="noStrike" cap="none">
                <a:solidFill>
                  <a:srgbClr val="FFFFFF"/>
                </a:solidFill>
                <a:latin typeface="Times New Roman"/>
                <a:ea typeface="Times New Roman"/>
                <a:cs typeface="Times New Roman"/>
                <a:sym typeface="Times New Roman"/>
              </a:defRPr>
            </a:lvl6pPr>
            <a:lvl7pPr marL="3200400" marR="0" lvl="6" indent="-228600" algn="l" rtl="0">
              <a:spcBef>
                <a:spcPts val="320"/>
              </a:spcBef>
              <a:spcAft>
                <a:spcPts val="0"/>
              </a:spcAft>
              <a:buClr>
                <a:srgbClr val="FFFFFF"/>
              </a:buClr>
              <a:buSzPts val="1600"/>
              <a:buFont typeface="Times New Roman"/>
              <a:buNone/>
              <a:defRPr sz="1600" b="1" i="0" u="none" strike="noStrike" cap="none">
                <a:solidFill>
                  <a:srgbClr val="FFFFFF"/>
                </a:solidFill>
                <a:latin typeface="Times New Roman"/>
                <a:ea typeface="Times New Roman"/>
                <a:cs typeface="Times New Roman"/>
                <a:sym typeface="Times New Roman"/>
              </a:defRPr>
            </a:lvl7pPr>
            <a:lvl8pPr marL="3657600" marR="0" lvl="7" indent="-228600" algn="l" rtl="0">
              <a:spcBef>
                <a:spcPts val="320"/>
              </a:spcBef>
              <a:spcAft>
                <a:spcPts val="0"/>
              </a:spcAft>
              <a:buClr>
                <a:srgbClr val="FFFFFF"/>
              </a:buClr>
              <a:buSzPts val="1600"/>
              <a:buFont typeface="Times New Roman"/>
              <a:buNone/>
              <a:defRPr sz="1600" b="1" i="0" u="none" strike="noStrike" cap="none">
                <a:solidFill>
                  <a:srgbClr val="FFFFFF"/>
                </a:solidFill>
                <a:latin typeface="Times New Roman"/>
                <a:ea typeface="Times New Roman"/>
                <a:cs typeface="Times New Roman"/>
                <a:sym typeface="Times New Roman"/>
              </a:defRPr>
            </a:lvl8pPr>
            <a:lvl9pPr marL="4114800" marR="0" lvl="8" indent="-228600" algn="l" rtl="0">
              <a:spcBef>
                <a:spcPts val="320"/>
              </a:spcBef>
              <a:spcAft>
                <a:spcPts val="0"/>
              </a:spcAft>
              <a:buClr>
                <a:srgbClr val="FFFFFF"/>
              </a:buClr>
              <a:buSzPts val="1600"/>
              <a:buFont typeface="Times New Roman"/>
              <a:buNone/>
              <a:defRPr sz="1600" b="1" i="0" u="none" strike="noStrike" cap="none">
                <a:solidFill>
                  <a:srgbClr val="FFFFFF"/>
                </a:solidFill>
                <a:latin typeface="Times New Roman"/>
                <a:ea typeface="Times New Roman"/>
                <a:cs typeface="Times New Roman"/>
                <a:sym typeface="Times New Roman"/>
              </a:defRPr>
            </a:lvl9pPr>
          </a:lstStyle>
          <a:p>
            <a:endParaRPr/>
          </a:p>
        </p:txBody>
      </p:sp>
      <p:sp>
        <p:nvSpPr>
          <p:cNvPr id="27" name="Google Shape;27;p44"/>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FFFFFF"/>
              </a:buClr>
              <a:buSzPts val="2400"/>
              <a:buFont typeface="Times New Roman"/>
              <a:buChar char="•"/>
              <a:defRPr sz="2400" b="0" i="0" u="none" strike="noStrike" cap="none">
                <a:solidFill>
                  <a:srgbClr val="FFFFFF"/>
                </a:solidFill>
                <a:latin typeface="Times New Roman"/>
                <a:ea typeface="Times New Roman"/>
                <a:cs typeface="Times New Roman"/>
                <a:sym typeface="Times New Roman"/>
              </a:defRPr>
            </a:lvl1pPr>
            <a:lvl2pPr marL="914400" marR="0" lvl="1" indent="-355600" algn="l" rtl="0">
              <a:spcBef>
                <a:spcPts val="400"/>
              </a:spcBef>
              <a:spcAft>
                <a:spcPts val="0"/>
              </a:spcAft>
              <a:buClr>
                <a:srgbClr val="FFFFFF"/>
              </a:buClr>
              <a:buSzPts val="2000"/>
              <a:buFont typeface="Times New Roman"/>
              <a:buChar char="–"/>
              <a:defRPr sz="2000" b="0" i="0" u="none" strike="noStrike" cap="none">
                <a:solidFill>
                  <a:srgbClr val="FFFFFF"/>
                </a:solidFill>
                <a:latin typeface="Times New Roman"/>
                <a:ea typeface="Times New Roman"/>
                <a:cs typeface="Times New Roman"/>
                <a:sym typeface="Times New Roman"/>
              </a:defRPr>
            </a:lvl2pPr>
            <a:lvl3pPr marL="1371600" marR="0" lvl="2" indent="-342900" algn="l" rtl="0">
              <a:spcBef>
                <a:spcPts val="360"/>
              </a:spcBef>
              <a:spcAft>
                <a:spcPts val="0"/>
              </a:spcAft>
              <a:buClr>
                <a:srgbClr val="FFFFFF"/>
              </a:buClr>
              <a:buSzPts val="1800"/>
              <a:buFont typeface="Times New Roman"/>
              <a:buChar char="•"/>
              <a:defRPr sz="1800" b="0" i="0" u="none" strike="noStrike" cap="none">
                <a:solidFill>
                  <a:srgbClr val="FFFFFF"/>
                </a:solidFill>
                <a:latin typeface="Times New Roman"/>
                <a:ea typeface="Times New Roman"/>
                <a:cs typeface="Times New Roman"/>
                <a:sym typeface="Times New Roman"/>
              </a:defRPr>
            </a:lvl3pPr>
            <a:lvl4pPr marL="1828800" marR="0" lvl="3" indent="-330200" algn="l" rtl="0">
              <a:spcBef>
                <a:spcPts val="320"/>
              </a:spcBef>
              <a:spcAft>
                <a:spcPts val="0"/>
              </a:spcAft>
              <a:buClr>
                <a:srgbClr val="FFFFFF"/>
              </a:buClr>
              <a:buSzPts val="1600"/>
              <a:buFont typeface="Times New Roman"/>
              <a:buChar char="–"/>
              <a:defRPr sz="1600" b="0" i="0" u="none" strike="noStrike" cap="none">
                <a:solidFill>
                  <a:srgbClr val="FFFFFF"/>
                </a:solidFill>
                <a:latin typeface="Times New Roman"/>
                <a:ea typeface="Times New Roman"/>
                <a:cs typeface="Times New Roman"/>
                <a:sym typeface="Times New Roman"/>
              </a:defRPr>
            </a:lvl4pPr>
            <a:lvl5pPr marL="2286000" marR="0" lvl="4" indent="-330200" algn="l" rtl="0">
              <a:spcBef>
                <a:spcPts val="320"/>
              </a:spcBef>
              <a:spcAft>
                <a:spcPts val="0"/>
              </a:spcAft>
              <a:buClr>
                <a:srgbClr val="FFFFFF"/>
              </a:buClr>
              <a:buSzPts val="1600"/>
              <a:buFont typeface="Times New Roman"/>
              <a:buChar char="»"/>
              <a:defRPr sz="1600" b="0" i="0" u="none" strike="noStrike" cap="none">
                <a:solidFill>
                  <a:srgbClr val="FFFFFF"/>
                </a:solidFill>
                <a:latin typeface="Times New Roman"/>
                <a:ea typeface="Times New Roman"/>
                <a:cs typeface="Times New Roman"/>
                <a:sym typeface="Times New Roman"/>
              </a:defRPr>
            </a:lvl5pPr>
            <a:lvl6pPr marL="2743200" marR="0" lvl="5" indent="-330200" algn="l" rtl="0">
              <a:spcBef>
                <a:spcPts val="320"/>
              </a:spcBef>
              <a:spcAft>
                <a:spcPts val="0"/>
              </a:spcAft>
              <a:buClr>
                <a:srgbClr val="FFFFFF"/>
              </a:buClr>
              <a:buSzPts val="1600"/>
              <a:buFont typeface="Times New Roman"/>
              <a:buChar char="»"/>
              <a:defRPr sz="1600" b="0" i="0" u="none" strike="noStrike" cap="none">
                <a:solidFill>
                  <a:srgbClr val="FFFFFF"/>
                </a:solidFill>
                <a:latin typeface="Times New Roman"/>
                <a:ea typeface="Times New Roman"/>
                <a:cs typeface="Times New Roman"/>
                <a:sym typeface="Times New Roman"/>
              </a:defRPr>
            </a:lvl6pPr>
            <a:lvl7pPr marL="3200400" marR="0" lvl="6" indent="-330200" algn="l" rtl="0">
              <a:spcBef>
                <a:spcPts val="320"/>
              </a:spcBef>
              <a:spcAft>
                <a:spcPts val="0"/>
              </a:spcAft>
              <a:buClr>
                <a:srgbClr val="FFFFFF"/>
              </a:buClr>
              <a:buSzPts val="1600"/>
              <a:buFont typeface="Times New Roman"/>
              <a:buChar char="»"/>
              <a:defRPr sz="1600" b="0" i="0" u="none" strike="noStrike" cap="none">
                <a:solidFill>
                  <a:srgbClr val="FFFFFF"/>
                </a:solidFill>
                <a:latin typeface="Times New Roman"/>
                <a:ea typeface="Times New Roman"/>
                <a:cs typeface="Times New Roman"/>
                <a:sym typeface="Times New Roman"/>
              </a:defRPr>
            </a:lvl7pPr>
            <a:lvl8pPr marL="3657600" marR="0" lvl="7" indent="-330200" algn="l" rtl="0">
              <a:spcBef>
                <a:spcPts val="320"/>
              </a:spcBef>
              <a:spcAft>
                <a:spcPts val="0"/>
              </a:spcAft>
              <a:buClr>
                <a:srgbClr val="FFFFFF"/>
              </a:buClr>
              <a:buSzPts val="1600"/>
              <a:buFont typeface="Times New Roman"/>
              <a:buChar char="»"/>
              <a:defRPr sz="1600" b="0" i="0" u="none" strike="noStrike" cap="none">
                <a:solidFill>
                  <a:srgbClr val="FFFFFF"/>
                </a:solidFill>
                <a:latin typeface="Times New Roman"/>
                <a:ea typeface="Times New Roman"/>
                <a:cs typeface="Times New Roman"/>
                <a:sym typeface="Times New Roman"/>
              </a:defRPr>
            </a:lvl8pPr>
            <a:lvl9pPr marL="4114800" marR="0" lvl="8" indent="-330200" algn="l" rtl="0">
              <a:spcBef>
                <a:spcPts val="320"/>
              </a:spcBef>
              <a:spcAft>
                <a:spcPts val="0"/>
              </a:spcAft>
              <a:buClr>
                <a:srgbClr val="FFFFFF"/>
              </a:buClr>
              <a:buSzPts val="1600"/>
              <a:buFont typeface="Times New Roman"/>
              <a:buChar char="»"/>
              <a:defRPr sz="1600" b="0" i="0" u="none" strike="noStrike" cap="none">
                <a:solidFill>
                  <a:srgbClr val="FFFFFF"/>
                </a:solidFill>
                <a:latin typeface="Times New Roman"/>
                <a:ea typeface="Times New Roman"/>
                <a:cs typeface="Times New Roman"/>
                <a:sym typeface="Times New Roman"/>
              </a:defRPr>
            </a:lvl9pPr>
          </a:lstStyle>
          <a:p>
            <a:endParaRPr/>
          </a:p>
        </p:txBody>
      </p:sp>
      <p:sp>
        <p:nvSpPr>
          <p:cNvPr id="28" name="Google Shape;28;p44"/>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80"/>
              </a:spcBef>
              <a:spcAft>
                <a:spcPts val="0"/>
              </a:spcAft>
              <a:buClr>
                <a:srgbClr val="FFFFFF"/>
              </a:buClr>
              <a:buSzPts val="2400"/>
              <a:buFont typeface="Times New Roman"/>
              <a:buNone/>
              <a:defRPr sz="2400" b="1" i="0" u="none" strike="noStrike" cap="none">
                <a:solidFill>
                  <a:srgbClr val="FFFFFF"/>
                </a:solidFill>
                <a:latin typeface="Times New Roman"/>
                <a:ea typeface="Times New Roman"/>
                <a:cs typeface="Times New Roman"/>
                <a:sym typeface="Times New Roman"/>
              </a:defRPr>
            </a:lvl1pPr>
            <a:lvl2pPr marL="914400" marR="0" lvl="1" indent="-228600" algn="l" rtl="0">
              <a:spcBef>
                <a:spcPts val="400"/>
              </a:spcBef>
              <a:spcAft>
                <a:spcPts val="0"/>
              </a:spcAft>
              <a:buClr>
                <a:srgbClr val="FFFFFF"/>
              </a:buClr>
              <a:buSzPts val="2000"/>
              <a:buFont typeface="Times New Roman"/>
              <a:buNone/>
              <a:defRPr sz="2000" b="1" i="0" u="none" strike="noStrike" cap="none">
                <a:solidFill>
                  <a:srgbClr val="FFFFFF"/>
                </a:solidFill>
                <a:latin typeface="Times New Roman"/>
                <a:ea typeface="Times New Roman"/>
                <a:cs typeface="Times New Roman"/>
                <a:sym typeface="Times New Roman"/>
              </a:defRPr>
            </a:lvl2pPr>
            <a:lvl3pPr marL="1371600" marR="0" lvl="2" indent="-228600" algn="l" rtl="0">
              <a:spcBef>
                <a:spcPts val="360"/>
              </a:spcBef>
              <a:spcAft>
                <a:spcPts val="0"/>
              </a:spcAft>
              <a:buClr>
                <a:srgbClr val="FFFFFF"/>
              </a:buClr>
              <a:buSzPts val="1800"/>
              <a:buFont typeface="Times New Roman"/>
              <a:buNone/>
              <a:defRPr sz="1800" b="1" i="0" u="none" strike="noStrike" cap="none">
                <a:solidFill>
                  <a:srgbClr val="FFFFFF"/>
                </a:solidFill>
                <a:latin typeface="Times New Roman"/>
                <a:ea typeface="Times New Roman"/>
                <a:cs typeface="Times New Roman"/>
                <a:sym typeface="Times New Roman"/>
              </a:defRPr>
            </a:lvl3pPr>
            <a:lvl4pPr marL="1828800" marR="0" lvl="3" indent="-228600" algn="l" rtl="0">
              <a:spcBef>
                <a:spcPts val="320"/>
              </a:spcBef>
              <a:spcAft>
                <a:spcPts val="0"/>
              </a:spcAft>
              <a:buClr>
                <a:srgbClr val="FFFFFF"/>
              </a:buClr>
              <a:buSzPts val="1600"/>
              <a:buFont typeface="Times New Roman"/>
              <a:buNone/>
              <a:defRPr sz="1600" b="1" i="0" u="none" strike="noStrike" cap="none">
                <a:solidFill>
                  <a:srgbClr val="FFFFFF"/>
                </a:solidFill>
                <a:latin typeface="Times New Roman"/>
                <a:ea typeface="Times New Roman"/>
                <a:cs typeface="Times New Roman"/>
                <a:sym typeface="Times New Roman"/>
              </a:defRPr>
            </a:lvl4pPr>
            <a:lvl5pPr marL="2286000" marR="0" lvl="4" indent="-228600" algn="l" rtl="0">
              <a:spcBef>
                <a:spcPts val="320"/>
              </a:spcBef>
              <a:spcAft>
                <a:spcPts val="0"/>
              </a:spcAft>
              <a:buClr>
                <a:srgbClr val="FFFFFF"/>
              </a:buClr>
              <a:buSzPts val="1600"/>
              <a:buFont typeface="Times New Roman"/>
              <a:buNone/>
              <a:defRPr sz="1600" b="1" i="0" u="none" strike="noStrike" cap="none">
                <a:solidFill>
                  <a:srgbClr val="FFFFFF"/>
                </a:solidFill>
                <a:latin typeface="Times New Roman"/>
                <a:ea typeface="Times New Roman"/>
                <a:cs typeface="Times New Roman"/>
                <a:sym typeface="Times New Roman"/>
              </a:defRPr>
            </a:lvl5pPr>
            <a:lvl6pPr marL="2743200" marR="0" lvl="5" indent="-228600" algn="l" rtl="0">
              <a:spcBef>
                <a:spcPts val="320"/>
              </a:spcBef>
              <a:spcAft>
                <a:spcPts val="0"/>
              </a:spcAft>
              <a:buClr>
                <a:srgbClr val="FFFFFF"/>
              </a:buClr>
              <a:buSzPts val="1600"/>
              <a:buFont typeface="Times New Roman"/>
              <a:buNone/>
              <a:defRPr sz="1600" b="1" i="0" u="none" strike="noStrike" cap="none">
                <a:solidFill>
                  <a:srgbClr val="FFFFFF"/>
                </a:solidFill>
                <a:latin typeface="Times New Roman"/>
                <a:ea typeface="Times New Roman"/>
                <a:cs typeface="Times New Roman"/>
                <a:sym typeface="Times New Roman"/>
              </a:defRPr>
            </a:lvl6pPr>
            <a:lvl7pPr marL="3200400" marR="0" lvl="6" indent="-228600" algn="l" rtl="0">
              <a:spcBef>
                <a:spcPts val="320"/>
              </a:spcBef>
              <a:spcAft>
                <a:spcPts val="0"/>
              </a:spcAft>
              <a:buClr>
                <a:srgbClr val="FFFFFF"/>
              </a:buClr>
              <a:buSzPts val="1600"/>
              <a:buFont typeface="Times New Roman"/>
              <a:buNone/>
              <a:defRPr sz="1600" b="1" i="0" u="none" strike="noStrike" cap="none">
                <a:solidFill>
                  <a:srgbClr val="FFFFFF"/>
                </a:solidFill>
                <a:latin typeface="Times New Roman"/>
                <a:ea typeface="Times New Roman"/>
                <a:cs typeface="Times New Roman"/>
                <a:sym typeface="Times New Roman"/>
              </a:defRPr>
            </a:lvl7pPr>
            <a:lvl8pPr marL="3657600" marR="0" lvl="7" indent="-228600" algn="l" rtl="0">
              <a:spcBef>
                <a:spcPts val="320"/>
              </a:spcBef>
              <a:spcAft>
                <a:spcPts val="0"/>
              </a:spcAft>
              <a:buClr>
                <a:srgbClr val="FFFFFF"/>
              </a:buClr>
              <a:buSzPts val="1600"/>
              <a:buFont typeface="Times New Roman"/>
              <a:buNone/>
              <a:defRPr sz="1600" b="1" i="0" u="none" strike="noStrike" cap="none">
                <a:solidFill>
                  <a:srgbClr val="FFFFFF"/>
                </a:solidFill>
                <a:latin typeface="Times New Roman"/>
                <a:ea typeface="Times New Roman"/>
                <a:cs typeface="Times New Roman"/>
                <a:sym typeface="Times New Roman"/>
              </a:defRPr>
            </a:lvl8pPr>
            <a:lvl9pPr marL="4114800" marR="0" lvl="8" indent="-228600" algn="l" rtl="0">
              <a:spcBef>
                <a:spcPts val="320"/>
              </a:spcBef>
              <a:spcAft>
                <a:spcPts val="0"/>
              </a:spcAft>
              <a:buClr>
                <a:srgbClr val="FFFFFF"/>
              </a:buClr>
              <a:buSzPts val="1600"/>
              <a:buFont typeface="Times New Roman"/>
              <a:buNone/>
              <a:defRPr sz="1600" b="1" i="0" u="none" strike="noStrike" cap="none">
                <a:solidFill>
                  <a:srgbClr val="FFFFFF"/>
                </a:solidFill>
                <a:latin typeface="Times New Roman"/>
                <a:ea typeface="Times New Roman"/>
                <a:cs typeface="Times New Roman"/>
                <a:sym typeface="Times New Roman"/>
              </a:defRPr>
            </a:lvl9pPr>
          </a:lstStyle>
          <a:p>
            <a:endParaRPr/>
          </a:p>
        </p:txBody>
      </p:sp>
      <p:sp>
        <p:nvSpPr>
          <p:cNvPr id="29" name="Google Shape;29;p44"/>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FFFFFF"/>
              </a:buClr>
              <a:buSzPts val="2400"/>
              <a:buFont typeface="Times New Roman"/>
              <a:buChar char="•"/>
              <a:defRPr sz="2400" b="0" i="0" u="none" strike="noStrike" cap="none">
                <a:solidFill>
                  <a:srgbClr val="FFFFFF"/>
                </a:solidFill>
                <a:latin typeface="Times New Roman"/>
                <a:ea typeface="Times New Roman"/>
                <a:cs typeface="Times New Roman"/>
                <a:sym typeface="Times New Roman"/>
              </a:defRPr>
            </a:lvl1pPr>
            <a:lvl2pPr marL="914400" marR="0" lvl="1" indent="-355600" algn="l" rtl="0">
              <a:spcBef>
                <a:spcPts val="400"/>
              </a:spcBef>
              <a:spcAft>
                <a:spcPts val="0"/>
              </a:spcAft>
              <a:buClr>
                <a:srgbClr val="FFFFFF"/>
              </a:buClr>
              <a:buSzPts val="2000"/>
              <a:buFont typeface="Times New Roman"/>
              <a:buChar char="–"/>
              <a:defRPr sz="2000" b="0" i="0" u="none" strike="noStrike" cap="none">
                <a:solidFill>
                  <a:srgbClr val="FFFFFF"/>
                </a:solidFill>
                <a:latin typeface="Times New Roman"/>
                <a:ea typeface="Times New Roman"/>
                <a:cs typeface="Times New Roman"/>
                <a:sym typeface="Times New Roman"/>
              </a:defRPr>
            </a:lvl2pPr>
            <a:lvl3pPr marL="1371600" marR="0" lvl="2" indent="-342900" algn="l" rtl="0">
              <a:spcBef>
                <a:spcPts val="360"/>
              </a:spcBef>
              <a:spcAft>
                <a:spcPts val="0"/>
              </a:spcAft>
              <a:buClr>
                <a:srgbClr val="FFFFFF"/>
              </a:buClr>
              <a:buSzPts val="1800"/>
              <a:buFont typeface="Times New Roman"/>
              <a:buChar char="•"/>
              <a:defRPr sz="1800" b="0" i="0" u="none" strike="noStrike" cap="none">
                <a:solidFill>
                  <a:srgbClr val="FFFFFF"/>
                </a:solidFill>
                <a:latin typeface="Times New Roman"/>
                <a:ea typeface="Times New Roman"/>
                <a:cs typeface="Times New Roman"/>
                <a:sym typeface="Times New Roman"/>
              </a:defRPr>
            </a:lvl3pPr>
            <a:lvl4pPr marL="1828800" marR="0" lvl="3" indent="-330200" algn="l" rtl="0">
              <a:spcBef>
                <a:spcPts val="320"/>
              </a:spcBef>
              <a:spcAft>
                <a:spcPts val="0"/>
              </a:spcAft>
              <a:buClr>
                <a:srgbClr val="FFFFFF"/>
              </a:buClr>
              <a:buSzPts val="1600"/>
              <a:buFont typeface="Times New Roman"/>
              <a:buChar char="–"/>
              <a:defRPr sz="1600" b="0" i="0" u="none" strike="noStrike" cap="none">
                <a:solidFill>
                  <a:srgbClr val="FFFFFF"/>
                </a:solidFill>
                <a:latin typeface="Times New Roman"/>
                <a:ea typeface="Times New Roman"/>
                <a:cs typeface="Times New Roman"/>
                <a:sym typeface="Times New Roman"/>
              </a:defRPr>
            </a:lvl4pPr>
            <a:lvl5pPr marL="2286000" marR="0" lvl="4" indent="-330200" algn="l" rtl="0">
              <a:spcBef>
                <a:spcPts val="320"/>
              </a:spcBef>
              <a:spcAft>
                <a:spcPts val="0"/>
              </a:spcAft>
              <a:buClr>
                <a:srgbClr val="FFFFFF"/>
              </a:buClr>
              <a:buSzPts val="1600"/>
              <a:buFont typeface="Times New Roman"/>
              <a:buChar char="»"/>
              <a:defRPr sz="1600" b="0" i="0" u="none" strike="noStrike" cap="none">
                <a:solidFill>
                  <a:srgbClr val="FFFFFF"/>
                </a:solidFill>
                <a:latin typeface="Times New Roman"/>
                <a:ea typeface="Times New Roman"/>
                <a:cs typeface="Times New Roman"/>
                <a:sym typeface="Times New Roman"/>
              </a:defRPr>
            </a:lvl5pPr>
            <a:lvl6pPr marL="2743200" marR="0" lvl="5" indent="-330200" algn="l" rtl="0">
              <a:spcBef>
                <a:spcPts val="320"/>
              </a:spcBef>
              <a:spcAft>
                <a:spcPts val="0"/>
              </a:spcAft>
              <a:buClr>
                <a:srgbClr val="FFFFFF"/>
              </a:buClr>
              <a:buSzPts val="1600"/>
              <a:buFont typeface="Times New Roman"/>
              <a:buChar char="»"/>
              <a:defRPr sz="1600" b="0" i="0" u="none" strike="noStrike" cap="none">
                <a:solidFill>
                  <a:srgbClr val="FFFFFF"/>
                </a:solidFill>
                <a:latin typeface="Times New Roman"/>
                <a:ea typeface="Times New Roman"/>
                <a:cs typeface="Times New Roman"/>
                <a:sym typeface="Times New Roman"/>
              </a:defRPr>
            </a:lvl6pPr>
            <a:lvl7pPr marL="3200400" marR="0" lvl="6" indent="-330200" algn="l" rtl="0">
              <a:spcBef>
                <a:spcPts val="320"/>
              </a:spcBef>
              <a:spcAft>
                <a:spcPts val="0"/>
              </a:spcAft>
              <a:buClr>
                <a:srgbClr val="FFFFFF"/>
              </a:buClr>
              <a:buSzPts val="1600"/>
              <a:buFont typeface="Times New Roman"/>
              <a:buChar char="»"/>
              <a:defRPr sz="1600" b="0" i="0" u="none" strike="noStrike" cap="none">
                <a:solidFill>
                  <a:srgbClr val="FFFFFF"/>
                </a:solidFill>
                <a:latin typeface="Times New Roman"/>
                <a:ea typeface="Times New Roman"/>
                <a:cs typeface="Times New Roman"/>
                <a:sym typeface="Times New Roman"/>
              </a:defRPr>
            </a:lvl7pPr>
            <a:lvl8pPr marL="3657600" marR="0" lvl="7" indent="-330200" algn="l" rtl="0">
              <a:spcBef>
                <a:spcPts val="320"/>
              </a:spcBef>
              <a:spcAft>
                <a:spcPts val="0"/>
              </a:spcAft>
              <a:buClr>
                <a:srgbClr val="FFFFFF"/>
              </a:buClr>
              <a:buSzPts val="1600"/>
              <a:buFont typeface="Times New Roman"/>
              <a:buChar char="»"/>
              <a:defRPr sz="1600" b="0" i="0" u="none" strike="noStrike" cap="none">
                <a:solidFill>
                  <a:srgbClr val="FFFFFF"/>
                </a:solidFill>
                <a:latin typeface="Times New Roman"/>
                <a:ea typeface="Times New Roman"/>
                <a:cs typeface="Times New Roman"/>
                <a:sym typeface="Times New Roman"/>
              </a:defRPr>
            </a:lvl8pPr>
            <a:lvl9pPr marL="4114800" marR="0" lvl="8" indent="-330200" algn="l" rtl="0">
              <a:spcBef>
                <a:spcPts val="320"/>
              </a:spcBef>
              <a:spcAft>
                <a:spcPts val="0"/>
              </a:spcAft>
              <a:buClr>
                <a:srgbClr val="FFFFFF"/>
              </a:buClr>
              <a:buSzPts val="1600"/>
              <a:buFont typeface="Times New Roman"/>
              <a:buChar char="»"/>
              <a:defRPr sz="1600" b="0" i="0" u="none" strike="noStrike" cap="none">
                <a:solidFill>
                  <a:srgbClr val="FFFFFF"/>
                </a:solidFill>
                <a:latin typeface="Times New Roman"/>
                <a:ea typeface="Times New Roman"/>
                <a:cs typeface="Times New Roman"/>
                <a:sym typeface="Times New Roman"/>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omente título" type="titleOnly">
  <p:cSld name="TITLE_ONLY">
    <p:spTree>
      <p:nvGrpSpPr>
        <p:cNvPr id="1" name="Shape 30"/>
        <p:cNvGrpSpPr/>
        <p:nvPr/>
      </p:nvGrpSpPr>
      <p:grpSpPr>
        <a:xfrm>
          <a:off x="0" y="0"/>
          <a:ext cx="0" cy="0"/>
          <a:chOff x="0" y="0"/>
          <a:chExt cx="0" cy="0"/>
        </a:xfrm>
      </p:grpSpPr>
      <p:sp>
        <p:nvSpPr>
          <p:cNvPr id="31" name="Google Shape;31;p4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1pPr>
            <a:lvl2pPr marR="0" lvl="1"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2pPr>
            <a:lvl3pPr marR="0" lvl="2"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3pPr>
            <a:lvl4pPr marR="0" lvl="3"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4pPr>
            <a:lvl5pPr marR="0" lvl="4"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5pPr>
            <a:lvl6pPr marR="0" lvl="5"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údo com Legenda" type="objTx">
  <p:cSld name="OBJECT_WITH_CAPTION_TEXT">
    <p:spTree>
      <p:nvGrpSpPr>
        <p:cNvPr id="1" name="Shape 32"/>
        <p:cNvGrpSpPr/>
        <p:nvPr/>
      </p:nvGrpSpPr>
      <p:grpSpPr>
        <a:xfrm>
          <a:off x="0" y="0"/>
          <a:ext cx="0" cy="0"/>
          <a:chOff x="0" y="0"/>
          <a:chExt cx="0" cy="0"/>
        </a:xfrm>
      </p:grpSpPr>
      <p:sp>
        <p:nvSpPr>
          <p:cNvPr id="33" name="Google Shape;33;p46"/>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2000" b="1" i="0" u="none" strike="noStrike" cap="none">
                <a:solidFill>
                  <a:srgbClr val="FFFFFF"/>
                </a:solidFill>
                <a:latin typeface="Times New Roman"/>
                <a:ea typeface="Times New Roman"/>
                <a:cs typeface="Times New Roman"/>
                <a:sym typeface="Times New Roman"/>
              </a:defRPr>
            </a:lvl1pPr>
            <a:lvl2pPr marR="0" lvl="1"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2pPr>
            <a:lvl3pPr marR="0" lvl="2"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3pPr>
            <a:lvl4pPr marR="0" lvl="3"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4pPr>
            <a:lvl5pPr marR="0" lvl="4"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5pPr>
            <a:lvl6pPr marR="0" lvl="5"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9pPr>
          </a:lstStyle>
          <a:p>
            <a:endParaRPr/>
          </a:p>
        </p:txBody>
      </p:sp>
      <p:sp>
        <p:nvSpPr>
          <p:cNvPr id="34" name="Google Shape;34;p46"/>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rgbClr val="FFFFFF"/>
              </a:buClr>
              <a:buSzPts val="3200"/>
              <a:buFont typeface="Times New Roman"/>
              <a:buChar char="•"/>
              <a:defRPr sz="3200" b="0" i="0" u="none" strike="noStrike" cap="none">
                <a:solidFill>
                  <a:srgbClr val="FFFFFF"/>
                </a:solidFill>
                <a:latin typeface="Times New Roman"/>
                <a:ea typeface="Times New Roman"/>
                <a:cs typeface="Times New Roman"/>
                <a:sym typeface="Times New Roman"/>
              </a:defRPr>
            </a:lvl1pPr>
            <a:lvl2pPr marL="914400" marR="0" lvl="1" indent="-406400" algn="l" rtl="0">
              <a:spcBef>
                <a:spcPts val="560"/>
              </a:spcBef>
              <a:spcAft>
                <a:spcPts val="0"/>
              </a:spcAft>
              <a:buClr>
                <a:srgbClr val="FFFFFF"/>
              </a:buClr>
              <a:buSzPts val="2800"/>
              <a:buFont typeface="Times New Roman"/>
              <a:buChar char="–"/>
              <a:defRPr sz="2800" b="0" i="0" u="none" strike="noStrike" cap="none">
                <a:solidFill>
                  <a:srgbClr val="FFFFFF"/>
                </a:solidFill>
                <a:latin typeface="Times New Roman"/>
                <a:ea typeface="Times New Roman"/>
                <a:cs typeface="Times New Roman"/>
                <a:sym typeface="Times New Roman"/>
              </a:defRPr>
            </a:lvl2pPr>
            <a:lvl3pPr marL="1371600" marR="0" lvl="2" indent="-381000" algn="l" rtl="0">
              <a:spcBef>
                <a:spcPts val="480"/>
              </a:spcBef>
              <a:spcAft>
                <a:spcPts val="0"/>
              </a:spcAft>
              <a:buClr>
                <a:srgbClr val="FFFFFF"/>
              </a:buClr>
              <a:buSzPts val="2400"/>
              <a:buFont typeface="Times New Roman"/>
              <a:buChar char="•"/>
              <a:defRPr sz="2400" b="0" i="0" u="none" strike="noStrike" cap="none">
                <a:solidFill>
                  <a:srgbClr val="FFFFFF"/>
                </a:solidFill>
                <a:latin typeface="Times New Roman"/>
                <a:ea typeface="Times New Roman"/>
                <a:cs typeface="Times New Roman"/>
                <a:sym typeface="Times New Roman"/>
              </a:defRPr>
            </a:lvl3pPr>
            <a:lvl4pPr marL="1828800" marR="0" lvl="3" indent="-355600" algn="l" rtl="0">
              <a:spcBef>
                <a:spcPts val="400"/>
              </a:spcBef>
              <a:spcAft>
                <a:spcPts val="0"/>
              </a:spcAft>
              <a:buClr>
                <a:srgbClr val="FFFFFF"/>
              </a:buClr>
              <a:buSzPts val="2000"/>
              <a:buFont typeface="Times New Roman"/>
              <a:buChar char="–"/>
              <a:defRPr sz="2000" b="0" i="0" u="none" strike="noStrike" cap="none">
                <a:solidFill>
                  <a:srgbClr val="FFFFFF"/>
                </a:solidFill>
                <a:latin typeface="Times New Roman"/>
                <a:ea typeface="Times New Roman"/>
                <a:cs typeface="Times New Roman"/>
                <a:sym typeface="Times New Roman"/>
              </a:defRPr>
            </a:lvl4pPr>
            <a:lvl5pPr marL="2286000" marR="0" lvl="4" indent="-355600" algn="l" rtl="0">
              <a:spcBef>
                <a:spcPts val="400"/>
              </a:spcBef>
              <a:spcAft>
                <a:spcPts val="0"/>
              </a:spcAft>
              <a:buClr>
                <a:srgbClr val="FFFFFF"/>
              </a:buClr>
              <a:buSzPts val="2000"/>
              <a:buFont typeface="Times New Roman"/>
              <a:buChar char="»"/>
              <a:defRPr sz="2000" b="0" i="0" u="none" strike="noStrike" cap="none">
                <a:solidFill>
                  <a:srgbClr val="FFFFFF"/>
                </a:solidFill>
                <a:latin typeface="Times New Roman"/>
                <a:ea typeface="Times New Roman"/>
                <a:cs typeface="Times New Roman"/>
                <a:sym typeface="Times New Roman"/>
              </a:defRPr>
            </a:lvl5pPr>
            <a:lvl6pPr marL="2743200" marR="0" lvl="5" indent="-355600" algn="l" rtl="0">
              <a:spcBef>
                <a:spcPts val="400"/>
              </a:spcBef>
              <a:spcAft>
                <a:spcPts val="0"/>
              </a:spcAft>
              <a:buClr>
                <a:srgbClr val="FFFFFF"/>
              </a:buClr>
              <a:buSzPts val="2000"/>
              <a:buFont typeface="Times New Roman"/>
              <a:buChar char="»"/>
              <a:defRPr sz="2000" b="0" i="0" u="none" strike="noStrike" cap="none">
                <a:solidFill>
                  <a:srgbClr val="FFFFFF"/>
                </a:solidFill>
                <a:latin typeface="Times New Roman"/>
                <a:ea typeface="Times New Roman"/>
                <a:cs typeface="Times New Roman"/>
                <a:sym typeface="Times New Roman"/>
              </a:defRPr>
            </a:lvl6pPr>
            <a:lvl7pPr marL="3200400" marR="0" lvl="6" indent="-355600" algn="l" rtl="0">
              <a:spcBef>
                <a:spcPts val="400"/>
              </a:spcBef>
              <a:spcAft>
                <a:spcPts val="0"/>
              </a:spcAft>
              <a:buClr>
                <a:srgbClr val="FFFFFF"/>
              </a:buClr>
              <a:buSzPts val="2000"/>
              <a:buFont typeface="Times New Roman"/>
              <a:buChar char="»"/>
              <a:defRPr sz="2000" b="0" i="0" u="none" strike="noStrike" cap="none">
                <a:solidFill>
                  <a:srgbClr val="FFFFFF"/>
                </a:solidFill>
                <a:latin typeface="Times New Roman"/>
                <a:ea typeface="Times New Roman"/>
                <a:cs typeface="Times New Roman"/>
                <a:sym typeface="Times New Roman"/>
              </a:defRPr>
            </a:lvl7pPr>
            <a:lvl8pPr marL="3657600" marR="0" lvl="7" indent="-355600" algn="l" rtl="0">
              <a:spcBef>
                <a:spcPts val="400"/>
              </a:spcBef>
              <a:spcAft>
                <a:spcPts val="0"/>
              </a:spcAft>
              <a:buClr>
                <a:srgbClr val="FFFFFF"/>
              </a:buClr>
              <a:buSzPts val="2000"/>
              <a:buFont typeface="Times New Roman"/>
              <a:buChar char="»"/>
              <a:defRPr sz="2000" b="0" i="0" u="none" strike="noStrike" cap="none">
                <a:solidFill>
                  <a:srgbClr val="FFFFFF"/>
                </a:solidFill>
                <a:latin typeface="Times New Roman"/>
                <a:ea typeface="Times New Roman"/>
                <a:cs typeface="Times New Roman"/>
                <a:sym typeface="Times New Roman"/>
              </a:defRPr>
            </a:lvl8pPr>
            <a:lvl9pPr marL="4114800" marR="0" lvl="8" indent="-355600" algn="l" rtl="0">
              <a:spcBef>
                <a:spcPts val="400"/>
              </a:spcBef>
              <a:spcAft>
                <a:spcPts val="0"/>
              </a:spcAft>
              <a:buClr>
                <a:srgbClr val="FFFFFF"/>
              </a:buClr>
              <a:buSzPts val="2000"/>
              <a:buFont typeface="Times New Roman"/>
              <a:buChar char="»"/>
              <a:defRPr sz="2000" b="0" i="0" u="none" strike="noStrike" cap="none">
                <a:solidFill>
                  <a:srgbClr val="FFFFFF"/>
                </a:solidFill>
                <a:latin typeface="Times New Roman"/>
                <a:ea typeface="Times New Roman"/>
                <a:cs typeface="Times New Roman"/>
                <a:sym typeface="Times New Roman"/>
              </a:defRPr>
            </a:lvl9pPr>
          </a:lstStyle>
          <a:p>
            <a:endParaRPr/>
          </a:p>
        </p:txBody>
      </p:sp>
      <p:sp>
        <p:nvSpPr>
          <p:cNvPr id="35" name="Google Shape;35;p46"/>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80"/>
              </a:spcBef>
              <a:spcAft>
                <a:spcPts val="0"/>
              </a:spcAft>
              <a:buClr>
                <a:srgbClr val="FFFFFF"/>
              </a:buClr>
              <a:buSzPts val="1400"/>
              <a:buFont typeface="Times New Roman"/>
              <a:buNone/>
              <a:defRPr sz="1400" b="0" i="0" u="none" strike="noStrike" cap="none">
                <a:solidFill>
                  <a:srgbClr val="FFFFFF"/>
                </a:solidFill>
                <a:latin typeface="Times New Roman"/>
                <a:ea typeface="Times New Roman"/>
                <a:cs typeface="Times New Roman"/>
                <a:sym typeface="Times New Roman"/>
              </a:defRPr>
            </a:lvl1pPr>
            <a:lvl2pPr marL="914400" marR="0" lvl="1" indent="-228600" algn="l" rtl="0">
              <a:spcBef>
                <a:spcPts val="24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2pPr>
            <a:lvl3pPr marL="1371600" marR="0" lvl="2" indent="-228600" algn="l" rtl="0">
              <a:spcBef>
                <a:spcPts val="200"/>
              </a:spcBef>
              <a:spcAft>
                <a:spcPts val="0"/>
              </a:spcAft>
              <a:buClr>
                <a:srgbClr val="FFFFFF"/>
              </a:buClr>
              <a:buSzPts val="1000"/>
              <a:buFont typeface="Times New Roman"/>
              <a:buNone/>
              <a:defRPr sz="1000" b="0" i="0" u="none" strike="noStrike" cap="none">
                <a:solidFill>
                  <a:srgbClr val="FFFFFF"/>
                </a:solidFill>
                <a:latin typeface="Times New Roman"/>
                <a:ea typeface="Times New Roman"/>
                <a:cs typeface="Times New Roman"/>
                <a:sym typeface="Times New Roman"/>
              </a:defRPr>
            </a:lvl3pPr>
            <a:lvl4pPr marL="1828800" marR="0" lvl="3" indent="-228600" algn="l" rtl="0">
              <a:spcBef>
                <a:spcPts val="180"/>
              </a:spcBef>
              <a:spcAft>
                <a:spcPts val="0"/>
              </a:spcAft>
              <a:buClr>
                <a:srgbClr val="FFFFFF"/>
              </a:buClr>
              <a:buSzPts val="900"/>
              <a:buFont typeface="Times New Roman"/>
              <a:buNone/>
              <a:defRPr sz="900" b="0" i="0" u="none" strike="noStrike" cap="none">
                <a:solidFill>
                  <a:srgbClr val="FFFFFF"/>
                </a:solidFill>
                <a:latin typeface="Times New Roman"/>
                <a:ea typeface="Times New Roman"/>
                <a:cs typeface="Times New Roman"/>
                <a:sym typeface="Times New Roman"/>
              </a:defRPr>
            </a:lvl4pPr>
            <a:lvl5pPr marL="2286000" marR="0" lvl="4" indent="-228600" algn="l" rtl="0">
              <a:spcBef>
                <a:spcPts val="180"/>
              </a:spcBef>
              <a:spcAft>
                <a:spcPts val="0"/>
              </a:spcAft>
              <a:buClr>
                <a:srgbClr val="FFFFFF"/>
              </a:buClr>
              <a:buSzPts val="900"/>
              <a:buFont typeface="Times New Roman"/>
              <a:buNone/>
              <a:defRPr sz="900" b="0" i="0" u="none" strike="noStrike" cap="none">
                <a:solidFill>
                  <a:srgbClr val="FFFFFF"/>
                </a:solidFill>
                <a:latin typeface="Times New Roman"/>
                <a:ea typeface="Times New Roman"/>
                <a:cs typeface="Times New Roman"/>
                <a:sym typeface="Times New Roman"/>
              </a:defRPr>
            </a:lvl5pPr>
            <a:lvl6pPr marL="2743200" marR="0" lvl="5" indent="-228600" algn="l" rtl="0">
              <a:spcBef>
                <a:spcPts val="180"/>
              </a:spcBef>
              <a:spcAft>
                <a:spcPts val="0"/>
              </a:spcAft>
              <a:buClr>
                <a:srgbClr val="FFFFFF"/>
              </a:buClr>
              <a:buSzPts val="900"/>
              <a:buFont typeface="Times New Roman"/>
              <a:buNone/>
              <a:defRPr sz="900" b="0" i="0" u="none" strike="noStrike" cap="none">
                <a:solidFill>
                  <a:srgbClr val="FFFFFF"/>
                </a:solidFill>
                <a:latin typeface="Times New Roman"/>
                <a:ea typeface="Times New Roman"/>
                <a:cs typeface="Times New Roman"/>
                <a:sym typeface="Times New Roman"/>
              </a:defRPr>
            </a:lvl6pPr>
            <a:lvl7pPr marL="3200400" marR="0" lvl="6" indent="-228600" algn="l" rtl="0">
              <a:spcBef>
                <a:spcPts val="180"/>
              </a:spcBef>
              <a:spcAft>
                <a:spcPts val="0"/>
              </a:spcAft>
              <a:buClr>
                <a:srgbClr val="FFFFFF"/>
              </a:buClr>
              <a:buSzPts val="900"/>
              <a:buFont typeface="Times New Roman"/>
              <a:buNone/>
              <a:defRPr sz="900" b="0" i="0" u="none" strike="noStrike" cap="none">
                <a:solidFill>
                  <a:srgbClr val="FFFFFF"/>
                </a:solidFill>
                <a:latin typeface="Times New Roman"/>
                <a:ea typeface="Times New Roman"/>
                <a:cs typeface="Times New Roman"/>
                <a:sym typeface="Times New Roman"/>
              </a:defRPr>
            </a:lvl7pPr>
            <a:lvl8pPr marL="3657600" marR="0" lvl="7" indent="-228600" algn="l" rtl="0">
              <a:spcBef>
                <a:spcPts val="180"/>
              </a:spcBef>
              <a:spcAft>
                <a:spcPts val="0"/>
              </a:spcAft>
              <a:buClr>
                <a:srgbClr val="FFFFFF"/>
              </a:buClr>
              <a:buSzPts val="900"/>
              <a:buFont typeface="Times New Roman"/>
              <a:buNone/>
              <a:defRPr sz="900" b="0" i="0" u="none" strike="noStrike" cap="none">
                <a:solidFill>
                  <a:srgbClr val="FFFFFF"/>
                </a:solidFill>
                <a:latin typeface="Times New Roman"/>
                <a:ea typeface="Times New Roman"/>
                <a:cs typeface="Times New Roman"/>
                <a:sym typeface="Times New Roman"/>
              </a:defRPr>
            </a:lvl8pPr>
            <a:lvl9pPr marL="4114800" marR="0" lvl="8" indent="-228600" algn="l" rtl="0">
              <a:spcBef>
                <a:spcPts val="180"/>
              </a:spcBef>
              <a:spcAft>
                <a:spcPts val="0"/>
              </a:spcAft>
              <a:buClr>
                <a:srgbClr val="FFFFFF"/>
              </a:buClr>
              <a:buSzPts val="900"/>
              <a:buFont typeface="Times New Roman"/>
              <a:buNone/>
              <a:defRPr sz="900" b="0" i="0" u="none" strike="noStrike" cap="none">
                <a:solidFill>
                  <a:srgbClr val="FFFFFF"/>
                </a:solidFill>
                <a:latin typeface="Times New Roman"/>
                <a:ea typeface="Times New Roman"/>
                <a:cs typeface="Times New Roman"/>
                <a:sym typeface="Times New Roman"/>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m com Legenda" type="picTx">
  <p:cSld name="PICTURE_WITH_CAPTION_TEXT">
    <p:spTree>
      <p:nvGrpSpPr>
        <p:cNvPr id="1" name="Shape 36"/>
        <p:cNvGrpSpPr/>
        <p:nvPr/>
      </p:nvGrpSpPr>
      <p:grpSpPr>
        <a:xfrm>
          <a:off x="0" y="0"/>
          <a:ext cx="0" cy="0"/>
          <a:chOff x="0" y="0"/>
          <a:chExt cx="0" cy="0"/>
        </a:xfrm>
      </p:grpSpPr>
      <p:sp>
        <p:nvSpPr>
          <p:cNvPr id="37" name="Google Shape;37;p47"/>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2000" b="1" i="0" u="none" strike="noStrike" cap="none">
                <a:solidFill>
                  <a:srgbClr val="FFFFFF"/>
                </a:solidFill>
                <a:latin typeface="Times New Roman"/>
                <a:ea typeface="Times New Roman"/>
                <a:cs typeface="Times New Roman"/>
                <a:sym typeface="Times New Roman"/>
              </a:defRPr>
            </a:lvl1pPr>
            <a:lvl2pPr marR="0" lvl="1"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2pPr>
            <a:lvl3pPr marR="0" lvl="2"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3pPr>
            <a:lvl4pPr marR="0" lvl="3"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4pPr>
            <a:lvl5pPr marR="0" lvl="4"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5pPr>
            <a:lvl6pPr marR="0" lvl="5"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rgbClr val="FFFFFF"/>
                </a:solidFill>
                <a:latin typeface="Times New Roman"/>
                <a:ea typeface="Times New Roman"/>
                <a:cs typeface="Times New Roman"/>
                <a:sym typeface="Times New Roman"/>
              </a:defRPr>
            </a:lvl9pPr>
          </a:lstStyle>
          <a:p>
            <a:endParaRPr/>
          </a:p>
        </p:txBody>
      </p:sp>
      <p:sp>
        <p:nvSpPr>
          <p:cNvPr id="38" name="Google Shape;38;p47"/>
          <p:cNvSpPr>
            <a:spLocks noGrp="1"/>
          </p:cNvSpPr>
          <p:nvPr>
            <p:ph type="pic" idx="2"/>
          </p:nvPr>
        </p:nvSpPr>
        <p:spPr>
          <a:xfrm>
            <a:off x="1792288" y="612775"/>
            <a:ext cx="5486400" cy="4114800"/>
          </a:xfrm>
          <a:prstGeom prst="rect">
            <a:avLst/>
          </a:prstGeom>
          <a:noFill/>
          <a:ln>
            <a:noFill/>
          </a:ln>
        </p:spPr>
      </p:sp>
      <p:sp>
        <p:nvSpPr>
          <p:cNvPr id="39" name="Google Shape;39;p47"/>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80"/>
              </a:spcBef>
              <a:spcAft>
                <a:spcPts val="0"/>
              </a:spcAft>
              <a:buClr>
                <a:srgbClr val="FFFFFF"/>
              </a:buClr>
              <a:buSzPts val="1400"/>
              <a:buFont typeface="Times New Roman"/>
              <a:buNone/>
              <a:defRPr sz="1400" b="0" i="0" u="none" strike="noStrike" cap="none">
                <a:solidFill>
                  <a:srgbClr val="FFFFFF"/>
                </a:solidFill>
                <a:latin typeface="Times New Roman"/>
                <a:ea typeface="Times New Roman"/>
                <a:cs typeface="Times New Roman"/>
                <a:sym typeface="Times New Roman"/>
              </a:defRPr>
            </a:lvl1pPr>
            <a:lvl2pPr marL="914400" marR="0" lvl="1" indent="-228600" algn="l" rtl="0">
              <a:spcBef>
                <a:spcPts val="24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2pPr>
            <a:lvl3pPr marL="1371600" marR="0" lvl="2" indent="-228600" algn="l" rtl="0">
              <a:spcBef>
                <a:spcPts val="200"/>
              </a:spcBef>
              <a:spcAft>
                <a:spcPts val="0"/>
              </a:spcAft>
              <a:buClr>
                <a:srgbClr val="FFFFFF"/>
              </a:buClr>
              <a:buSzPts val="1000"/>
              <a:buFont typeface="Times New Roman"/>
              <a:buNone/>
              <a:defRPr sz="1000" b="0" i="0" u="none" strike="noStrike" cap="none">
                <a:solidFill>
                  <a:srgbClr val="FFFFFF"/>
                </a:solidFill>
                <a:latin typeface="Times New Roman"/>
                <a:ea typeface="Times New Roman"/>
                <a:cs typeface="Times New Roman"/>
                <a:sym typeface="Times New Roman"/>
              </a:defRPr>
            </a:lvl3pPr>
            <a:lvl4pPr marL="1828800" marR="0" lvl="3" indent="-228600" algn="l" rtl="0">
              <a:spcBef>
                <a:spcPts val="180"/>
              </a:spcBef>
              <a:spcAft>
                <a:spcPts val="0"/>
              </a:spcAft>
              <a:buClr>
                <a:srgbClr val="FFFFFF"/>
              </a:buClr>
              <a:buSzPts val="900"/>
              <a:buFont typeface="Times New Roman"/>
              <a:buNone/>
              <a:defRPr sz="900" b="0" i="0" u="none" strike="noStrike" cap="none">
                <a:solidFill>
                  <a:srgbClr val="FFFFFF"/>
                </a:solidFill>
                <a:latin typeface="Times New Roman"/>
                <a:ea typeface="Times New Roman"/>
                <a:cs typeface="Times New Roman"/>
                <a:sym typeface="Times New Roman"/>
              </a:defRPr>
            </a:lvl4pPr>
            <a:lvl5pPr marL="2286000" marR="0" lvl="4" indent="-228600" algn="l" rtl="0">
              <a:spcBef>
                <a:spcPts val="180"/>
              </a:spcBef>
              <a:spcAft>
                <a:spcPts val="0"/>
              </a:spcAft>
              <a:buClr>
                <a:srgbClr val="FFFFFF"/>
              </a:buClr>
              <a:buSzPts val="900"/>
              <a:buFont typeface="Times New Roman"/>
              <a:buNone/>
              <a:defRPr sz="900" b="0" i="0" u="none" strike="noStrike" cap="none">
                <a:solidFill>
                  <a:srgbClr val="FFFFFF"/>
                </a:solidFill>
                <a:latin typeface="Times New Roman"/>
                <a:ea typeface="Times New Roman"/>
                <a:cs typeface="Times New Roman"/>
                <a:sym typeface="Times New Roman"/>
              </a:defRPr>
            </a:lvl5pPr>
            <a:lvl6pPr marL="2743200" marR="0" lvl="5" indent="-228600" algn="l" rtl="0">
              <a:spcBef>
                <a:spcPts val="180"/>
              </a:spcBef>
              <a:spcAft>
                <a:spcPts val="0"/>
              </a:spcAft>
              <a:buClr>
                <a:srgbClr val="FFFFFF"/>
              </a:buClr>
              <a:buSzPts val="900"/>
              <a:buFont typeface="Times New Roman"/>
              <a:buNone/>
              <a:defRPr sz="900" b="0" i="0" u="none" strike="noStrike" cap="none">
                <a:solidFill>
                  <a:srgbClr val="FFFFFF"/>
                </a:solidFill>
                <a:latin typeface="Times New Roman"/>
                <a:ea typeface="Times New Roman"/>
                <a:cs typeface="Times New Roman"/>
                <a:sym typeface="Times New Roman"/>
              </a:defRPr>
            </a:lvl6pPr>
            <a:lvl7pPr marL="3200400" marR="0" lvl="6" indent="-228600" algn="l" rtl="0">
              <a:spcBef>
                <a:spcPts val="180"/>
              </a:spcBef>
              <a:spcAft>
                <a:spcPts val="0"/>
              </a:spcAft>
              <a:buClr>
                <a:srgbClr val="FFFFFF"/>
              </a:buClr>
              <a:buSzPts val="900"/>
              <a:buFont typeface="Times New Roman"/>
              <a:buNone/>
              <a:defRPr sz="900" b="0" i="0" u="none" strike="noStrike" cap="none">
                <a:solidFill>
                  <a:srgbClr val="FFFFFF"/>
                </a:solidFill>
                <a:latin typeface="Times New Roman"/>
                <a:ea typeface="Times New Roman"/>
                <a:cs typeface="Times New Roman"/>
                <a:sym typeface="Times New Roman"/>
              </a:defRPr>
            </a:lvl7pPr>
            <a:lvl8pPr marL="3657600" marR="0" lvl="7" indent="-228600" algn="l" rtl="0">
              <a:spcBef>
                <a:spcPts val="180"/>
              </a:spcBef>
              <a:spcAft>
                <a:spcPts val="0"/>
              </a:spcAft>
              <a:buClr>
                <a:srgbClr val="FFFFFF"/>
              </a:buClr>
              <a:buSzPts val="900"/>
              <a:buFont typeface="Times New Roman"/>
              <a:buNone/>
              <a:defRPr sz="900" b="0" i="0" u="none" strike="noStrike" cap="none">
                <a:solidFill>
                  <a:srgbClr val="FFFFFF"/>
                </a:solidFill>
                <a:latin typeface="Times New Roman"/>
                <a:ea typeface="Times New Roman"/>
                <a:cs typeface="Times New Roman"/>
                <a:sym typeface="Times New Roman"/>
              </a:defRPr>
            </a:lvl8pPr>
            <a:lvl9pPr marL="4114800" marR="0" lvl="8" indent="-228600" algn="l" rtl="0">
              <a:spcBef>
                <a:spcPts val="180"/>
              </a:spcBef>
              <a:spcAft>
                <a:spcPts val="0"/>
              </a:spcAft>
              <a:buClr>
                <a:srgbClr val="FFFFFF"/>
              </a:buClr>
              <a:buSzPts val="900"/>
              <a:buFont typeface="Times New Roman"/>
              <a:buNone/>
              <a:defRPr sz="900" b="0" i="0" u="none" strike="noStrike" cap="none">
                <a:solidFill>
                  <a:srgbClr val="FFFFFF"/>
                </a:solidFill>
                <a:latin typeface="Times New Roman"/>
                <a:ea typeface="Times New Roman"/>
                <a:cs typeface="Times New Roman"/>
                <a:sym typeface="Times New Roman"/>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jp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4.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6" Type="http://schemas.openxmlformats.org/officeDocument/2006/relationships/image" Target="../media/image4.jp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theme" Target="../theme/theme3.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6">
            <a:alphaModFix/>
          </a:blip>
          <a:stretch>
            <a:fillRect/>
          </a:stretch>
        </a:blip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4">
            <a:alphaModFix/>
          </a:blip>
          <a:stretch>
            <a:fillRect/>
          </a:stretch>
        </a:blipFill>
        <a:effectLst/>
      </p:bgPr>
    </p:bg>
    <p:spTree>
      <p:nvGrpSpPr>
        <p:cNvPr id="1" name="Shape 74"/>
        <p:cNvGrpSpPr/>
        <p:nvPr/>
      </p:nvGrpSpPr>
      <p:grpSpPr>
        <a:xfrm>
          <a:off x="0" y="0"/>
          <a:ext cx="0" cy="0"/>
          <a:chOff x="0" y="0"/>
          <a:chExt cx="0" cy="0"/>
        </a:xfrm>
      </p:grpSpPr>
      <p:sp>
        <p:nvSpPr>
          <p:cNvPr id="75" name="Google Shape;75;p26"/>
          <p:cNvSpPr txBox="1">
            <a:spLocks noGrp="1"/>
          </p:cNvSpPr>
          <p:nvPr>
            <p:ph type="sldNum" idx="12"/>
          </p:nvPr>
        </p:nvSpPr>
        <p:spPr>
          <a:xfrm>
            <a:off x="7010400" y="6381750"/>
            <a:ext cx="2133600" cy="47625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b="0" i="0" u="none" strike="noStrike" cap="none">
                <a:solidFill>
                  <a:schemeClr val="accent2"/>
                </a:solidFill>
                <a:latin typeface="Arial"/>
                <a:ea typeface="Arial"/>
                <a:cs typeface="Arial"/>
                <a:sym typeface="Arial"/>
              </a:defRPr>
            </a:lvl1pPr>
            <a:lvl2pPr marL="0" marR="0" lvl="1" indent="0" algn="r" rtl="0">
              <a:spcBef>
                <a:spcPts val="0"/>
              </a:spcBef>
              <a:spcAft>
                <a:spcPts val="0"/>
              </a:spcAft>
              <a:buNone/>
              <a:defRPr sz="1400" b="0" i="0" u="none" strike="noStrike" cap="none">
                <a:solidFill>
                  <a:schemeClr val="accent2"/>
                </a:solidFill>
                <a:latin typeface="Arial"/>
                <a:ea typeface="Arial"/>
                <a:cs typeface="Arial"/>
                <a:sym typeface="Arial"/>
              </a:defRPr>
            </a:lvl2pPr>
            <a:lvl3pPr marL="0" marR="0" lvl="2" indent="0" algn="r" rtl="0">
              <a:spcBef>
                <a:spcPts val="0"/>
              </a:spcBef>
              <a:spcAft>
                <a:spcPts val="0"/>
              </a:spcAft>
              <a:buNone/>
              <a:defRPr sz="1400" b="0" i="0" u="none" strike="noStrike" cap="none">
                <a:solidFill>
                  <a:schemeClr val="accent2"/>
                </a:solidFill>
                <a:latin typeface="Arial"/>
                <a:ea typeface="Arial"/>
                <a:cs typeface="Arial"/>
                <a:sym typeface="Arial"/>
              </a:defRPr>
            </a:lvl3pPr>
            <a:lvl4pPr marL="0" marR="0" lvl="3" indent="0" algn="r" rtl="0">
              <a:spcBef>
                <a:spcPts val="0"/>
              </a:spcBef>
              <a:spcAft>
                <a:spcPts val="0"/>
              </a:spcAft>
              <a:buNone/>
              <a:defRPr sz="1400" b="0" i="0" u="none" strike="noStrike" cap="none">
                <a:solidFill>
                  <a:schemeClr val="accent2"/>
                </a:solidFill>
                <a:latin typeface="Arial"/>
                <a:ea typeface="Arial"/>
                <a:cs typeface="Arial"/>
                <a:sym typeface="Arial"/>
              </a:defRPr>
            </a:lvl4pPr>
            <a:lvl5pPr marL="0" marR="0" lvl="4" indent="0" algn="r" rtl="0">
              <a:spcBef>
                <a:spcPts val="0"/>
              </a:spcBef>
              <a:spcAft>
                <a:spcPts val="0"/>
              </a:spcAft>
              <a:buNone/>
              <a:defRPr sz="1400" b="0" i="0" u="none" strike="noStrike" cap="none">
                <a:solidFill>
                  <a:schemeClr val="accent2"/>
                </a:solidFill>
                <a:latin typeface="Arial"/>
                <a:ea typeface="Arial"/>
                <a:cs typeface="Arial"/>
                <a:sym typeface="Arial"/>
              </a:defRPr>
            </a:lvl5pPr>
            <a:lvl6pPr marL="0" marR="0" lvl="5" indent="0" algn="r" rtl="0">
              <a:spcBef>
                <a:spcPts val="0"/>
              </a:spcBef>
              <a:spcAft>
                <a:spcPts val="0"/>
              </a:spcAft>
              <a:buNone/>
              <a:defRPr sz="1400" b="0" i="0" u="none" strike="noStrike" cap="none">
                <a:solidFill>
                  <a:schemeClr val="accent2"/>
                </a:solidFill>
                <a:latin typeface="Arial"/>
                <a:ea typeface="Arial"/>
                <a:cs typeface="Arial"/>
                <a:sym typeface="Arial"/>
              </a:defRPr>
            </a:lvl6pPr>
            <a:lvl7pPr marL="0" marR="0" lvl="6" indent="0" algn="r" rtl="0">
              <a:spcBef>
                <a:spcPts val="0"/>
              </a:spcBef>
              <a:spcAft>
                <a:spcPts val="0"/>
              </a:spcAft>
              <a:buNone/>
              <a:defRPr sz="1400" b="0" i="0" u="none" strike="noStrike" cap="none">
                <a:solidFill>
                  <a:schemeClr val="accent2"/>
                </a:solidFill>
                <a:latin typeface="Arial"/>
                <a:ea typeface="Arial"/>
                <a:cs typeface="Arial"/>
                <a:sym typeface="Arial"/>
              </a:defRPr>
            </a:lvl7pPr>
            <a:lvl8pPr marL="0" marR="0" lvl="7" indent="0" algn="r" rtl="0">
              <a:spcBef>
                <a:spcPts val="0"/>
              </a:spcBef>
              <a:spcAft>
                <a:spcPts val="0"/>
              </a:spcAft>
              <a:buNone/>
              <a:defRPr sz="1400" b="0" i="0" u="none" strike="noStrike" cap="none">
                <a:solidFill>
                  <a:schemeClr val="accent2"/>
                </a:solidFill>
                <a:latin typeface="Arial"/>
                <a:ea typeface="Arial"/>
                <a:cs typeface="Arial"/>
                <a:sym typeface="Arial"/>
              </a:defRPr>
            </a:lvl8pPr>
            <a:lvl9pPr marL="0" marR="0" lvl="8" indent="0" algn="r" rtl="0">
              <a:spcBef>
                <a:spcPts val="0"/>
              </a:spcBef>
              <a:spcAft>
                <a:spcPts val="0"/>
              </a:spcAft>
              <a:buNone/>
              <a:defRPr sz="1400" b="0" i="0" u="none" strike="noStrike" cap="none">
                <a:solidFill>
                  <a:schemeClr val="accen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16">
            <a:alphaModFix/>
          </a:blip>
          <a:stretch>
            <a:fillRect/>
          </a:stretch>
        </a:blipFill>
        <a:effectLst/>
      </p:bgPr>
    </p:bg>
    <p:spTree>
      <p:nvGrpSpPr>
        <p:cNvPr id="1" name="Shape 128"/>
        <p:cNvGrpSpPr/>
        <p:nvPr/>
      </p:nvGrpSpPr>
      <p:grpSpPr>
        <a:xfrm>
          <a:off x="0" y="0"/>
          <a:ext cx="0" cy="0"/>
          <a:chOff x="0" y="0"/>
          <a:chExt cx="0" cy="0"/>
        </a:xfrm>
      </p:grpSpPr>
      <p:sp>
        <p:nvSpPr>
          <p:cNvPr id="129" name="Google Shape;129;p29"/>
          <p:cNvSpPr txBox="1">
            <a:spLocks noGrp="1"/>
          </p:cNvSpPr>
          <p:nvPr>
            <p:ph type="title"/>
          </p:nvPr>
        </p:nvSpPr>
        <p:spPr>
          <a:xfrm>
            <a:off x="457200" y="274680"/>
            <a:ext cx="8229240" cy="1142640"/>
          </a:xfrm>
          <a:prstGeom prst="rect">
            <a:avLst/>
          </a:prstGeom>
          <a:noFill/>
          <a:ln>
            <a:noFill/>
          </a:ln>
        </p:spPr>
        <p:txBody>
          <a:bodyPr spcFirstLastPara="1" wrap="square" lIns="90000" tIns="45000" rIns="90000" bIns="45000" anchor="t"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0" name="Google Shape;130;p29"/>
          <p:cNvSpPr txBox="1">
            <a:spLocks noGrp="1"/>
          </p:cNvSpPr>
          <p:nvPr>
            <p:ph type="body" idx="1"/>
          </p:nvPr>
        </p:nvSpPr>
        <p:spPr>
          <a:xfrm>
            <a:off x="457200" y="1600200"/>
            <a:ext cx="8229240" cy="4525560"/>
          </a:xfrm>
          <a:prstGeom prst="rect">
            <a:avLst/>
          </a:prstGeom>
          <a:noFill/>
          <a:ln>
            <a:noFill/>
          </a:ln>
        </p:spPr>
        <p:txBody>
          <a:bodyPr spcFirstLastPara="1" wrap="square" lIns="90000" tIns="45000" rIns="90000" bIns="450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31" name="Google Shape;131;p29"/>
          <p:cNvSpPr txBox="1">
            <a:spLocks noGrp="1"/>
          </p:cNvSpPr>
          <p:nvPr>
            <p:ph type="sldNum" idx="12"/>
          </p:nvPr>
        </p:nvSpPr>
        <p:spPr>
          <a:xfrm>
            <a:off x="7010280" y="6381720"/>
            <a:ext cx="2133360" cy="47592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None/>
              <a:defRPr sz="1400" b="0" strike="noStrike">
                <a:solidFill>
                  <a:srgbClr val="3333CC"/>
                </a:solidFill>
                <a:latin typeface="Arial"/>
                <a:ea typeface="Arial"/>
                <a:cs typeface="Arial"/>
                <a:sym typeface="Arial"/>
              </a:defRPr>
            </a:lvl1pPr>
            <a:lvl2pPr marL="0" marR="0" lvl="1" indent="0" algn="r" rtl="0">
              <a:lnSpc>
                <a:spcPct val="100000"/>
              </a:lnSpc>
              <a:spcBef>
                <a:spcPts val="0"/>
              </a:spcBef>
              <a:spcAft>
                <a:spcPts val="0"/>
              </a:spcAft>
              <a:buNone/>
              <a:defRPr sz="1400" b="0" strike="noStrike">
                <a:solidFill>
                  <a:srgbClr val="3333CC"/>
                </a:solidFill>
                <a:latin typeface="Arial"/>
                <a:ea typeface="Arial"/>
                <a:cs typeface="Arial"/>
                <a:sym typeface="Arial"/>
              </a:defRPr>
            </a:lvl2pPr>
            <a:lvl3pPr marL="0" marR="0" lvl="2" indent="0" algn="r" rtl="0">
              <a:lnSpc>
                <a:spcPct val="100000"/>
              </a:lnSpc>
              <a:spcBef>
                <a:spcPts val="0"/>
              </a:spcBef>
              <a:spcAft>
                <a:spcPts val="0"/>
              </a:spcAft>
              <a:buNone/>
              <a:defRPr sz="1400" b="0" strike="noStrike">
                <a:solidFill>
                  <a:srgbClr val="3333CC"/>
                </a:solidFill>
                <a:latin typeface="Arial"/>
                <a:ea typeface="Arial"/>
                <a:cs typeface="Arial"/>
                <a:sym typeface="Arial"/>
              </a:defRPr>
            </a:lvl3pPr>
            <a:lvl4pPr marL="0" marR="0" lvl="3" indent="0" algn="r" rtl="0">
              <a:lnSpc>
                <a:spcPct val="100000"/>
              </a:lnSpc>
              <a:spcBef>
                <a:spcPts val="0"/>
              </a:spcBef>
              <a:spcAft>
                <a:spcPts val="0"/>
              </a:spcAft>
              <a:buNone/>
              <a:defRPr sz="1400" b="0" strike="noStrike">
                <a:solidFill>
                  <a:srgbClr val="3333CC"/>
                </a:solidFill>
                <a:latin typeface="Arial"/>
                <a:ea typeface="Arial"/>
                <a:cs typeface="Arial"/>
                <a:sym typeface="Arial"/>
              </a:defRPr>
            </a:lvl4pPr>
            <a:lvl5pPr marL="0" marR="0" lvl="4" indent="0" algn="r" rtl="0">
              <a:lnSpc>
                <a:spcPct val="100000"/>
              </a:lnSpc>
              <a:spcBef>
                <a:spcPts val="0"/>
              </a:spcBef>
              <a:spcAft>
                <a:spcPts val="0"/>
              </a:spcAft>
              <a:buNone/>
              <a:defRPr sz="1400" b="0" strike="noStrike">
                <a:solidFill>
                  <a:srgbClr val="3333CC"/>
                </a:solidFill>
                <a:latin typeface="Arial"/>
                <a:ea typeface="Arial"/>
                <a:cs typeface="Arial"/>
                <a:sym typeface="Arial"/>
              </a:defRPr>
            </a:lvl5pPr>
            <a:lvl6pPr marL="0" marR="0" lvl="5" indent="0" algn="r" rtl="0">
              <a:lnSpc>
                <a:spcPct val="100000"/>
              </a:lnSpc>
              <a:spcBef>
                <a:spcPts val="0"/>
              </a:spcBef>
              <a:spcAft>
                <a:spcPts val="0"/>
              </a:spcAft>
              <a:buNone/>
              <a:defRPr sz="1400" b="0" strike="noStrike">
                <a:solidFill>
                  <a:srgbClr val="3333CC"/>
                </a:solidFill>
                <a:latin typeface="Arial"/>
                <a:ea typeface="Arial"/>
                <a:cs typeface="Arial"/>
                <a:sym typeface="Arial"/>
              </a:defRPr>
            </a:lvl6pPr>
            <a:lvl7pPr marL="0" marR="0" lvl="6" indent="0" algn="r" rtl="0">
              <a:lnSpc>
                <a:spcPct val="100000"/>
              </a:lnSpc>
              <a:spcBef>
                <a:spcPts val="0"/>
              </a:spcBef>
              <a:spcAft>
                <a:spcPts val="0"/>
              </a:spcAft>
              <a:buNone/>
              <a:defRPr sz="1400" b="0" strike="noStrike">
                <a:solidFill>
                  <a:srgbClr val="3333CC"/>
                </a:solidFill>
                <a:latin typeface="Arial"/>
                <a:ea typeface="Arial"/>
                <a:cs typeface="Arial"/>
                <a:sym typeface="Arial"/>
              </a:defRPr>
            </a:lvl7pPr>
            <a:lvl8pPr marL="0" marR="0" lvl="7" indent="0" algn="r" rtl="0">
              <a:lnSpc>
                <a:spcPct val="100000"/>
              </a:lnSpc>
              <a:spcBef>
                <a:spcPts val="0"/>
              </a:spcBef>
              <a:spcAft>
                <a:spcPts val="0"/>
              </a:spcAft>
              <a:buNone/>
              <a:defRPr sz="1400" b="0" strike="noStrike">
                <a:solidFill>
                  <a:srgbClr val="3333CC"/>
                </a:solidFill>
                <a:latin typeface="Arial"/>
                <a:ea typeface="Arial"/>
                <a:cs typeface="Arial"/>
                <a:sym typeface="Arial"/>
              </a:defRPr>
            </a:lvl8pPr>
            <a:lvl9pPr marL="0" marR="0" lvl="8" indent="0" algn="r" rtl="0">
              <a:lnSpc>
                <a:spcPct val="100000"/>
              </a:lnSpc>
              <a:spcBef>
                <a:spcPts val="0"/>
              </a:spcBef>
              <a:spcAft>
                <a:spcPts val="0"/>
              </a:spcAft>
              <a:buNone/>
              <a:defRPr sz="1400" b="0" strike="noStrike">
                <a:solidFill>
                  <a:srgbClr val="3333C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25.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5.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4"/>
        <p:cNvGrpSpPr/>
        <p:nvPr/>
      </p:nvGrpSpPr>
      <p:grpSpPr>
        <a:xfrm>
          <a:off x="0" y="0"/>
          <a:ext cx="0" cy="0"/>
          <a:chOff x="0" y="0"/>
          <a:chExt cx="0" cy="0"/>
        </a:xfrm>
      </p:grpSpPr>
      <p:sp>
        <p:nvSpPr>
          <p:cNvPr id="195" name="Google Shape;195;p1"/>
          <p:cNvSpPr txBox="1"/>
          <p:nvPr/>
        </p:nvSpPr>
        <p:spPr>
          <a:xfrm>
            <a:off x="25" y="5288100"/>
            <a:ext cx="9144000" cy="1569900"/>
          </a:xfrm>
          <a:prstGeom prst="rect">
            <a:avLst/>
          </a:prstGeom>
          <a:solidFill>
            <a:srgbClr val="912017"/>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t-BR" sz="3200" b="1" i="0" u="none" strike="noStrike" cap="none">
                <a:solidFill>
                  <a:schemeClr val="lt1"/>
                </a:solidFill>
                <a:latin typeface="Times New Roman"/>
                <a:ea typeface="Times New Roman"/>
                <a:cs typeface="Times New Roman"/>
                <a:sym typeface="Times New Roman"/>
              </a:rPr>
              <a:t>AMBIENTAÇÃO DE NOVOS SERVIDORES, CELETISTAS E ESTAGIÁRIOS </a:t>
            </a:r>
            <a:endParaRPr sz="3200" b="1" i="0" u="none" strike="noStrike" cap="none">
              <a:solidFill>
                <a:schemeClr val="lt1"/>
              </a:solidFill>
              <a:latin typeface="Times New Roman"/>
              <a:ea typeface="Times New Roman"/>
              <a:cs typeface="Times New Roman"/>
              <a:sym typeface="Times New Roman"/>
            </a:endParaRPr>
          </a:p>
          <a:p>
            <a:pPr marL="0" marR="0" lvl="0" indent="0" algn="ctr" rtl="0">
              <a:spcBef>
                <a:spcPts val="0"/>
              </a:spcBef>
              <a:spcAft>
                <a:spcPts val="0"/>
              </a:spcAft>
              <a:buNone/>
            </a:pPr>
            <a:r>
              <a:rPr lang="pt-BR" sz="3200" b="1" i="0" u="none" strike="noStrike" cap="none">
                <a:solidFill>
                  <a:schemeClr val="lt1"/>
                </a:solidFill>
                <a:latin typeface="Times New Roman"/>
                <a:ea typeface="Times New Roman"/>
                <a:cs typeface="Times New Roman"/>
                <a:sym typeface="Times New Roman"/>
              </a:rPr>
              <a:t>DA COPPE 2022</a:t>
            </a:r>
            <a:endParaRPr>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7"/>
          <p:cNvSpPr txBox="1">
            <a:spLocks noGrp="1"/>
          </p:cNvSpPr>
          <p:nvPr>
            <p:ph type="title"/>
          </p:nvPr>
        </p:nvSpPr>
        <p:spPr>
          <a:xfrm>
            <a:off x="0" y="669919"/>
            <a:ext cx="9144000" cy="9414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pt-BR" sz="3600" b="1"/>
              <a:t>Programas de Pós-Graduação</a:t>
            </a:r>
            <a:endParaRPr sz="3600" b="1"/>
          </a:p>
        </p:txBody>
      </p:sp>
      <p:sp>
        <p:nvSpPr>
          <p:cNvPr id="269" name="Google Shape;269;p7"/>
          <p:cNvSpPr txBox="1">
            <a:spLocks noGrp="1"/>
          </p:cNvSpPr>
          <p:nvPr>
            <p:ph type="sldNum" idx="12"/>
          </p:nvPr>
        </p:nvSpPr>
        <p:spPr>
          <a:xfrm flipH="1">
            <a:off x="8902069" y="6478116"/>
            <a:ext cx="45600" cy="4764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pt-BR">
                <a:solidFill>
                  <a:srgbClr val="FF0000"/>
                </a:solidFill>
                <a:latin typeface="Arial"/>
                <a:ea typeface="Arial"/>
                <a:cs typeface="Arial"/>
                <a:sym typeface="Arial"/>
              </a:rPr>
              <a:t>10</a:t>
            </a:fld>
            <a:endParaRPr>
              <a:solidFill>
                <a:srgbClr val="FF0000"/>
              </a:solidFill>
              <a:latin typeface="Arial"/>
              <a:ea typeface="Arial"/>
              <a:cs typeface="Arial"/>
              <a:sym typeface="Arial"/>
            </a:endParaRPr>
          </a:p>
        </p:txBody>
      </p:sp>
      <p:grpSp>
        <p:nvGrpSpPr>
          <p:cNvPr id="270" name="Google Shape;270;p7"/>
          <p:cNvGrpSpPr/>
          <p:nvPr/>
        </p:nvGrpSpPr>
        <p:grpSpPr>
          <a:xfrm>
            <a:off x="536028" y="1213945"/>
            <a:ext cx="7961585" cy="4930841"/>
            <a:chOff x="294008" y="1240343"/>
            <a:chExt cx="10171312" cy="6273297"/>
          </a:xfrm>
        </p:grpSpPr>
        <p:sp>
          <p:nvSpPr>
            <p:cNvPr id="271" name="Google Shape;271;p7"/>
            <p:cNvSpPr/>
            <p:nvPr/>
          </p:nvSpPr>
          <p:spPr>
            <a:xfrm>
              <a:off x="855870" y="3384383"/>
              <a:ext cx="1920614" cy="1558087"/>
            </a:xfrm>
            <a:custGeom>
              <a:avLst/>
              <a:gdLst/>
              <a:ahLst/>
              <a:cxnLst/>
              <a:rect l="l" t="t" r="r" b="b"/>
              <a:pathLst>
                <a:path w="589" h="507" extrusionOk="0">
                  <a:moveTo>
                    <a:pt x="146" y="0"/>
                  </a:moveTo>
                  <a:lnTo>
                    <a:pt x="443" y="0"/>
                  </a:lnTo>
                  <a:lnTo>
                    <a:pt x="589" y="251"/>
                  </a:lnTo>
                  <a:lnTo>
                    <a:pt x="443" y="507"/>
                  </a:lnTo>
                  <a:lnTo>
                    <a:pt x="149" y="507"/>
                  </a:lnTo>
                  <a:lnTo>
                    <a:pt x="0" y="254"/>
                  </a:lnTo>
                  <a:lnTo>
                    <a:pt x="146" y="0"/>
                  </a:lnTo>
                  <a:close/>
                </a:path>
              </a:pathLst>
            </a:custGeom>
            <a:solidFill>
              <a:srgbClr val="EAEAEA"/>
            </a:solidFill>
            <a:ln w="9525" cap="flat" cmpd="sng">
              <a:solidFill>
                <a:srgbClr val="FFFFFF"/>
              </a:solidFill>
              <a:prstDash val="solid"/>
              <a:miter lim="800000"/>
              <a:headEnd type="none" w="sm" len="sm"/>
              <a:tailEnd type="none" w="sm" len="sm"/>
            </a:ln>
            <a:effectLst>
              <a:outerShdw dist="107763" dir="2700000" algn="ctr" rotWithShape="0">
                <a:srgbClr val="808080">
                  <a:alpha val="49803"/>
                </a:srgbClr>
              </a:outerShdw>
            </a:effectLst>
          </p:spPr>
          <p:txBody>
            <a:bodyPr spcFirstLastPara="1" wrap="square" lIns="156400" tIns="78200" rIns="156400" bIns="78200" anchor="ctr" anchorCtr="0">
              <a:noAutofit/>
            </a:bodyPr>
            <a:lstStyle/>
            <a:p>
              <a:pPr marL="0" marR="0" lvl="0" indent="0" algn="ctr" rtl="0">
                <a:spcBef>
                  <a:spcPts val="0"/>
                </a:spcBef>
                <a:spcAft>
                  <a:spcPts val="0"/>
                </a:spcAft>
                <a:buNone/>
              </a:pPr>
              <a:r>
                <a:rPr lang="pt-BR" sz="1400" b="0" i="0" u="none" strike="noStrike" cap="none">
                  <a:solidFill>
                    <a:schemeClr val="dk2"/>
                  </a:solidFill>
                  <a:latin typeface="Times New Roman"/>
                  <a:ea typeface="Times New Roman"/>
                  <a:cs typeface="Times New Roman"/>
                  <a:sym typeface="Times New Roman"/>
                </a:rPr>
                <a:t>Engenharia Oceânica</a:t>
              </a:r>
              <a:endParaRPr sz="1400" b="0" i="0" u="none" strike="noStrike" cap="none">
                <a:solidFill>
                  <a:schemeClr val="dk2"/>
                </a:solidFill>
                <a:latin typeface="Times New Roman"/>
                <a:ea typeface="Times New Roman"/>
                <a:cs typeface="Times New Roman"/>
                <a:sym typeface="Times New Roman"/>
              </a:endParaRPr>
            </a:p>
          </p:txBody>
        </p:sp>
        <p:sp>
          <p:nvSpPr>
            <p:cNvPr id="272" name="Google Shape;272;p7"/>
            <p:cNvSpPr/>
            <p:nvPr/>
          </p:nvSpPr>
          <p:spPr>
            <a:xfrm>
              <a:off x="2369107" y="2590294"/>
              <a:ext cx="1922470" cy="1559837"/>
            </a:xfrm>
            <a:custGeom>
              <a:avLst/>
              <a:gdLst/>
              <a:ahLst/>
              <a:cxnLst/>
              <a:rect l="l" t="t" r="r" b="b"/>
              <a:pathLst>
                <a:path w="589" h="507" extrusionOk="0">
                  <a:moveTo>
                    <a:pt x="146" y="0"/>
                  </a:moveTo>
                  <a:lnTo>
                    <a:pt x="443" y="0"/>
                  </a:lnTo>
                  <a:lnTo>
                    <a:pt x="589" y="251"/>
                  </a:lnTo>
                  <a:lnTo>
                    <a:pt x="443" y="507"/>
                  </a:lnTo>
                  <a:lnTo>
                    <a:pt x="149" y="507"/>
                  </a:lnTo>
                  <a:lnTo>
                    <a:pt x="0" y="254"/>
                  </a:lnTo>
                  <a:lnTo>
                    <a:pt x="146" y="0"/>
                  </a:lnTo>
                  <a:close/>
                </a:path>
              </a:pathLst>
            </a:custGeom>
            <a:solidFill>
              <a:srgbClr val="EAEAEA"/>
            </a:solidFill>
            <a:ln w="9525" cap="flat" cmpd="sng">
              <a:solidFill>
                <a:srgbClr val="FFFFFF"/>
              </a:solidFill>
              <a:prstDash val="solid"/>
              <a:miter lim="800000"/>
              <a:headEnd type="none" w="sm" len="sm"/>
              <a:tailEnd type="none" w="sm" len="sm"/>
            </a:ln>
            <a:effectLst>
              <a:outerShdw dist="107763" dir="2700000" algn="ctr" rotWithShape="0">
                <a:srgbClr val="808080">
                  <a:alpha val="49803"/>
                </a:srgbClr>
              </a:outerShdw>
            </a:effectLst>
          </p:spPr>
          <p:txBody>
            <a:bodyPr spcFirstLastPara="1" wrap="square" lIns="156400" tIns="78200" rIns="156400" bIns="78200" anchor="ctr" anchorCtr="0">
              <a:noAutofit/>
            </a:bodyPr>
            <a:lstStyle/>
            <a:p>
              <a:pPr marL="0" marR="0" lvl="0" indent="0" algn="ctr" rtl="0">
                <a:spcBef>
                  <a:spcPts val="0"/>
                </a:spcBef>
                <a:spcAft>
                  <a:spcPts val="0"/>
                </a:spcAft>
                <a:buNone/>
              </a:pPr>
              <a:r>
                <a:rPr lang="pt-BR" sz="1400" b="0" i="0" u="none" strike="noStrike" cap="none">
                  <a:solidFill>
                    <a:schemeClr val="dk2"/>
                  </a:solidFill>
                  <a:latin typeface="Times New Roman"/>
                  <a:ea typeface="Times New Roman"/>
                  <a:cs typeface="Times New Roman"/>
                  <a:sym typeface="Times New Roman"/>
                </a:rPr>
                <a:t>Engenharia Biomédica  </a:t>
              </a:r>
              <a:endParaRPr sz="1400" b="0" i="0" u="none" strike="noStrike" cap="none">
                <a:solidFill>
                  <a:schemeClr val="dk2"/>
                </a:solidFill>
                <a:latin typeface="Times New Roman"/>
                <a:ea typeface="Times New Roman"/>
                <a:cs typeface="Times New Roman"/>
                <a:sym typeface="Times New Roman"/>
              </a:endParaRPr>
            </a:p>
          </p:txBody>
        </p:sp>
        <p:sp>
          <p:nvSpPr>
            <p:cNvPr id="273" name="Google Shape;273;p7"/>
            <p:cNvSpPr/>
            <p:nvPr/>
          </p:nvSpPr>
          <p:spPr>
            <a:xfrm>
              <a:off x="5542398" y="2618632"/>
              <a:ext cx="1922471" cy="1559837"/>
            </a:xfrm>
            <a:custGeom>
              <a:avLst/>
              <a:gdLst/>
              <a:ahLst/>
              <a:cxnLst/>
              <a:rect l="l" t="t" r="r" b="b"/>
              <a:pathLst>
                <a:path w="589" h="507" extrusionOk="0">
                  <a:moveTo>
                    <a:pt x="146" y="0"/>
                  </a:moveTo>
                  <a:lnTo>
                    <a:pt x="443" y="0"/>
                  </a:lnTo>
                  <a:lnTo>
                    <a:pt x="589" y="251"/>
                  </a:lnTo>
                  <a:lnTo>
                    <a:pt x="443" y="507"/>
                  </a:lnTo>
                  <a:lnTo>
                    <a:pt x="149" y="507"/>
                  </a:lnTo>
                  <a:lnTo>
                    <a:pt x="0" y="254"/>
                  </a:lnTo>
                  <a:lnTo>
                    <a:pt x="146" y="0"/>
                  </a:lnTo>
                  <a:close/>
                </a:path>
              </a:pathLst>
            </a:custGeom>
            <a:solidFill>
              <a:srgbClr val="EAEAEA"/>
            </a:solidFill>
            <a:ln w="9525" cap="flat" cmpd="sng">
              <a:solidFill>
                <a:srgbClr val="FFFFFF"/>
              </a:solidFill>
              <a:prstDash val="solid"/>
              <a:miter lim="800000"/>
              <a:headEnd type="none" w="sm" len="sm"/>
              <a:tailEnd type="none" w="sm" len="sm"/>
            </a:ln>
            <a:effectLst>
              <a:outerShdw dist="107763" dir="2700000" algn="ctr" rotWithShape="0">
                <a:srgbClr val="808080">
                  <a:alpha val="49803"/>
                </a:srgbClr>
              </a:outerShdw>
            </a:effectLst>
          </p:spPr>
          <p:txBody>
            <a:bodyPr spcFirstLastPara="1" wrap="square" lIns="156400" tIns="78200" rIns="156400" bIns="78200" anchor="ctr" anchorCtr="0">
              <a:noAutofit/>
            </a:bodyPr>
            <a:lstStyle/>
            <a:p>
              <a:pPr marL="0" marR="0" lvl="0" indent="0" algn="ctr" rtl="0">
                <a:spcBef>
                  <a:spcPts val="0"/>
                </a:spcBef>
                <a:spcAft>
                  <a:spcPts val="0"/>
                </a:spcAft>
                <a:buNone/>
              </a:pPr>
              <a:r>
                <a:rPr lang="pt-BR" sz="1400" b="0" i="0" u="none" strike="noStrike" cap="none">
                  <a:solidFill>
                    <a:schemeClr val="dk2"/>
                  </a:solidFill>
                  <a:latin typeface="Times New Roman"/>
                  <a:ea typeface="Times New Roman"/>
                  <a:cs typeface="Times New Roman"/>
                  <a:sym typeface="Times New Roman"/>
                </a:rPr>
                <a:t>Engenharia </a:t>
              </a:r>
              <a:endParaRPr/>
            </a:p>
            <a:p>
              <a:pPr marL="0" marR="0" lvl="0" indent="0" algn="ctr" rtl="0">
                <a:spcBef>
                  <a:spcPts val="0"/>
                </a:spcBef>
                <a:spcAft>
                  <a:spcPts val="0"/>
                </a:spcAft>
                <a:buNone/>
              </a:pPr>
              <a:r>
                <a:rPr lang="pt-BR" sz="1400" b="0" i="0" u="none" strike="noStrike" cap="none">
                  <a:solidFill>
                    <a:schemeClr val="dk2"/>
                  </a:solidFill>
                  <a:latin typeface="Times New Roman"/>
                  <a:ea typeface="Times New Roman"/>
                  <a:cs typeface="Times New Roman"/>
                  <a:sym typeface="Times New Roman"/>
                </a:rPr>
                <a:t>Elétrica</a:t>
              </a:r>
              <a:endParaRPr sz="1400" b="0" i="0" u="none" strike="noStrike" cap="none">
                <a:solidFill>
                  <a:schemeClr val="dk2"/>
                </a:solidFill>
                <a:latin typeface="Times New Roman"/>
                <a:ea typeface="Times New Roman"/>
                <a:cs typeface="Times New Roman"/>
                <a:sym typeface="Times New Roman"/>
              </a:endParaRPr>
            </a:p>
          </p:txBody>
        </p:sp>
        <p:sp>
          <p:nvSpPr>
            <p:cNvPr id="274" name="Google Shape;274;p7"/>
            <p:cNvSpPr/>
            <p:nvPr/>
          </p:nvSpPr>
          <p:spPr>
            <a:xfrm>
              <a:off x="883211" y="5051966"/>
              <a:ext cx="1922470" cy="1561589"/>
            </a:xfrm>
            <a:custGeom>
              <a:avLst/>
              <a:gdLst/>
              <a:ahLst/>
              <a:cxnLst/>
              <a:rect l="l" t="t" r="r" b="b"/>
              <a:pathLst>
                <a:path w="589" h="507" extrusionOk="0">
                  <a:moveTo>
                    <a:pt x="146" y="0"/>
                  </a:moveTo>
                  <a:lnTo>
                    <a:pt x="443" y="0"/>
                  </a:lnTo>
                  <a:lnTo>
                    <a:pt x="589" y="251"/>
                  </a:lnTo>
                  <a:lnTo>
                    <a:pt x="443" y="507"/>
                  </a:lnTo>
                  <a:lnTo>
                    <a:pt x="149" y="507"/>
                  </a:lnTo>
                  <a:lnTo>
                    <a:pt x="0" y="254"/>
                  </a:lnTo>
                  <a:lnTo>
                    <a:pt x="146" y="0"/>
                  </a:lnTo>
                  <a:close/>
                </a:path>
              </a:pathLst>
            </a:custGeom>
            <a:solidFill>
              <a:srgbClr val="EAEAEA"/>
            </a:solidFill>
            <a:ln w="9525" cap="flat" cmpd="sng">
              <a:solidFill>
                <a:srgbClr val="FFFFFF"/>
              </a:solidFill>
              <a:prstDash val="solid"/>
              <a:miter lim="800000"/>
              <a:headEnd type="none" w="sm" len="sm"/>
              <a:tailEnd type="none" w="sm" len="sm"/>
            </a:ln>
            <a:effectLst>
              <a:outerShdw dist="107763" dir="2700000" algn="ctr" rotWithShape="0">
                <a:srgbClr val="808080">
                  <a:alpha val="49803"/>
                </a:srgbClr>
              </a:outerShdw>
            </a:effectLst>
          </p:spPr>
          <p:txBody>
            <a:bodyPr spcFirstLastPara="1" wrap="square" lIns="156400" tIns="78200" rIns="156400" bIns="78200" anchor="ctr" anchorCtr="0">
              <a:noAutofit/>
            </a:bodyPr>
            <a:lstStyle/>
            <a:p>
              <a:pPr marL="0" marR="0" lvl="0" indent="0" algn="ctr" rtl="0">
                <a:spcBef>
                  <a:spcPts val="0"/>
                </a:spcBef>
                <a:spcAft>
                  <a:spcPts val="0"/>
                </a:spcAft>
                <a:buNone/>
              </a:pPr>
              <a:r>
                <a:rPr lang="pt-BR" sz="1400" b="0" i="0" u="none" strike="noStrike" cap="none">
                  <a:solidFill>
                    <a:schemeClr val="dk2"/>
                  </a:solidFill>
                  <a:latin typeface="Times New Roman"/>
                  <a:ea typeface="Times New Roman"/>
                  <a:cs typeface="Times New Roman"/>
                  <a:sym typeface="Times New Roman"/>
                </a:rPr>
                <a:t>Planejamento Energético </a:t>
              </a:r>
              <a:endParaRPr sz="1400" b="0" i="0" u="none" strike="noStrike" cap="none">
                <a:solidFill>
                  <a:schemeClr val="dk2"/>
                </a:solidFill>
                <a:latin typeface="Times New Roman"/>
                <a:ea typeface="Times New Roman"/>
                <a:cs typeface="Times New Roman"/>
                <a:sym typeface="Times New Roman"/>
              </a:endParaRPr>
            </a:p>
          </p:txBody>
        </p:sp>
        <p:sp>
          <p:nvSpPr>
            <p:cNvPr id="275" name="Google Shape;275;p7"/>
            <p:cNvSpPr/>
            <p:nvPr/>
          </p:nvSpPr>
          <p:spPr>
            <a:xfrm>
              <a:off x="2422442" y="4246495"/>
              <a:ext cx="1922470" cy="1559838"/>
            </a:xfrm>
            <a:custGeom>
              <a:avLst/>
              <a:gdLst/>
              <a:ahLst/>
              <a:cxnLst/>
              <a:rect l="l" t="t" r="r" b="b"/>
              <a:pathLst>
                <a:path w="589" h="507" extrusionOk="0">
                  <a:moveTo>
                    <a:pt x="146" y="0"/>
                  </a:moveTo>
                  <a:lnTo>
                    <a:pt x="443" y="0"/>
                  </a:lnTo>
                  <a:lnTo>
                    <a:pt x="589" y="251"/>
                  </a:lnTo>
                  <a:lnTo>
                    <a:pt x="443" y="507"/>
                  </a:lnTo>
                  <a:lnTo>
                    <a:pt x="149" y="507"/>
                  </a:lnTo>
                  <a:lnTo>
                    <a:pt x="0" y="254"/>
                  </a:lnTo>
                  <a:lnTo>
                    <a:pt x="146" y="0"/>
                  </a:lnTo>
                  <a:close/>
                </a:path>
              </a:pathLst>
            </a:custGeom>
            <a:solidFill>
              <a:srgbClr val="EAEAEA"/>
            </a:solidFill>
            <a:ln w="9525" cap="flat" cmpd="sng">
              <a:solidFill>
                <a:srgbClr val="FFFFFF"/>
              </a:solidFill>
              <a:prstDash val="solid"/>
              <a:miter lim="800000"/>
              <a:headEnd type="none" w="sm" len="sm"/>
              <a:tailEnd type="none" w="sm" len="sm"/>
            </a:ln>
            <a:effectLst>
              <a:outerShdw dist="107763" dir="2700000" algn="ctr" rotWithShape="0">
                <a:srgbClr val="808080">
                  <a:alpha val="49803"/>
                </a:srgbClr>
              </a:outerShdw>
            </a:effectLst>
          </p:spPr>
          <p:txBody>
            <a:bodyPr spcFirstLastPara="1" wrap="square" lIns="156400" tIns="78200" rIns="156400" bIns="78200" anchor="ctr" anchorCtr="0">
              <a:noAutofit/>
            </a:bodyPr>
            <a:lstStyle/>
            <a:p>
              <a:pPr marL="0" marR="0" lvl="0" indent="0" algn="ctr" rtl="0">
                <a:spcBef>
                  <a:spcPts val="0"/>
                </a:spcBef>
                <a:spcAft>
                  <a:spcPts val="0"/>
                </a:spcAft>
                <a:buNone/>
              </a:pPr>
              <a:r>
                <a:rPr lang="pt-BR" sz="1400" b="0" i="0" u="none" strike="noStrike" cap="none">
                  <a:solidFill>
                    <a:schemeClr val="dk2"/>
                  </a:solidFill>
                  <a:latin typeface="Times New Roman"/>
                  <a:ea typeface="Times New Roman"/>
                  <a:cs typeface="Times New Roman"/>
                  <a:sym typeface="Times New Roman"/>
                </a:rPr>
                <a:t>Engenharia </a:t>
              </a:r>
              <a:endParaRPr/>
            </a:p>
            <a:p>
              <a:pPr marL="0" marR="0" lvl="0" indent="0" algn="ctr" rtl="0">
                <a:spcBef>
                  <a:spcPts val="0"/>
                </a:spcBef>
                <a:spcAft>
                  <a:spcPts val="0"/>
                </a:spcAft>
                <a:buNone/>
              </a:pPr>
              <a:r>
                <a:rPr lang="pt-BR" sz="1400" b="0" i="0" u="none" strike="noStrike" cap="none">
                  <a:solidFill>
                    <a:schemeClr val="dk2"/>
                  </a:solidFill>
                  <a:latin typeface="Times New Roman"/>
                  <a:ea typeface="Times New Roman"/>
                  <a:cs typeface="Times New Roman"/>
                  <a:sym typeface="Times New Roman"/>
                </a:rPr>
                <a:t>Cívil</a:t>
              </a:r>
              <a:endParaRPr sz="1400" b="0" i="0" u="none" strike="noStrike" cap="none">
                <a:solidFill>
                  <a:schemeClr val="dk2"/>
                </a:solidFill>
                <a:latin typeface="Times New Roman"/>
                <a:ea typeface="Times New Roman"/>
                <a:cs typeface="Times New Roman"/>
                <a:sym typeface="Times New Roman"/>
              </a:endParaRPr>
            </a:p>
          </p:txBody>
        </p:sp>
        <p:sp>
          <p:nvSpPr>
            <p:cNvPr id="276" name="Google Shape;276;p7"/>
            <p:cNvSpPr/>
            <p:nvPr/>
          </p:nvSpPr>
          <p:spPr>
            <a:xfrm>
              <a:off x="2475248" y="5952051"/>
              <a:ext cx="1924327" cy="1561589"/>
            </a:xfrm>
            <a:custGeom>
              <a:avLst/>
              <a:gdLst/>
              <a:ahLst/>
              <a:cxnLst/>
              <a:rect l="l" t="t" r="r" b="b"/>
              <a:pathLst>
                <a:path w="589" h="507" extrusionOk="0">
                  <a:moveTo>
                    <a:pt x="146" y="0"/>
                  </a:moveTo>
                  <a:lnTo>
                    <a:pt x="443" y="0"/>
                  </a:lnTo>
                  <a:lnTo>
                    <a:pt x="589" y="251"/>
                  </a:lnTo>
                  <a:lnTo>
                    <a:pt x="443" y="507"/>
                  </a:lnTo>
                  <a:lnTo>
                    <a:pt x="149" y="507"/>
                  </a:lnTo>
                  <a:lnTo>
                    <a:pt x="0" y="254"/>
                  </a:lnTo>
                  <a:lnTo>
                    <a:pt x="146" y="0"/>
                  </a:lnTo>
                  <a:close/>
                </a:path>
              </a:pathLst>
            </a:custGeom>
            <a:solidFill>
              <a:srgbClr val="EAEAEA"/>
            </a:solidFill>
            <a:ln w="9525" cap="flat" cmpd="sng">
              <a:solidFill>
                <a:srgbClr val="FFFFFF"/>
              </a:solidFill>
              <a:prstDash val="solid"/>
              <a:miter lim="800000"/>
              <a:headEnd type="none" w="sm" len="sm"/>
              <a:tailEnd type="none" w="sm" len="sm"/>
            </a:ln>
            <a:effectLst>
              <a:outerShdw dist="107763" dir="2700000" algn="ctr" rotWithShape="0">
                <a:srgbClr val="808080">
                  <a:alpha val="49803"/>
                </a:srgbClr>
              </a:outerShdw>
            </a:effectLst>
          </p:spPr>
          <p:txBody>
            <a:bodyPr spcFirstLastPara="1" wrap="square" lIns="156400" tIns="78200" rIns="156400" bIns="78200" anchor="ctr" anchorCtr="0">
              <a:noAutofit/>
            </a:bodyPr>
            <a:lstStyle/>
            <a:p>
              <a:pPr marL="0" marR="0" lvl="0" indent="0" algn="ctr" rtl="0">
                <a:spcBef>
                  <a:spcPts val="0"/>
                </a:spcBef>
                <a:spcAft>
                  <a:spcPts val="0"/>
                </a:spcAft>
                <a:buNone/>
              </a:pPr>
              <a:r>
                <a:rPr lang="pt-BR" sz="1400" b="0" i="0" u="none" strike="noStrike" cap="none">
                  <a:solidFill>
                    <a:schemeClr val="dk2"/>
                  </a:solidFill>
                  <a:latin typeface="Times New Roman"/>
                  <a:ea typeface="Times New Roman"/>
                  <a:cs typeface="Times New Roman"/>
                  <a:sym typeface="Times New Roman"/>
                </a:rPr>
                <a:t>Engenharia </a:t>
              </a:r>
              <a:endParaRPr/>
            </a:p>
            <a:p>
              <a:pPr marL="0" marR="0" lvl="0" indent="0" algn="ctr" rtl="0">
                <a:spcBef>
                  <a:spcPts val="0"/>
                </a:spcBef>
                <a:spcAft>
                  <a:spcPts val="0"/>
                </a:spcAft>
                <a:buNone/>
              </a:pPr>
              <a:r>
                <a:rPr lang="pt-BR" sz="1400" b="0" i="0" u="none" strike="noStrike" cap="none">
                  <a:solidFill>
                    <a:schemeClr val="dk2"/>
                  </a:solidFill>
                  <a:latin typeface="Times New Roman"/>
                  <a:ea typeface="Times New Roman"/>
                  <a:cs typeface="Times New Roman"/>
                  <a:sym typeface="Times New Roman"/>
                </a:rPr>
                <a:t>de</a:t>
              </a:r>
              <a:endParaRPr/>
            </a:p>
            <a:p>
              <a:pPr marL="0" marR="0" lvl="0" indent="0" algn="ctr" rtl="0">
                <a:spcBef>
                  <a:spcPts val="0"/>
                </a:spcBef>
                <a:spcAft>
                  <a:spcPts val="0"/>
                </a:spcAft>
                <a:buNone/>
              </a:pPr>
              <a:r>
                <a:rPr lang="pt-BR" sz="1400" b="0" i="0" u="none" strike="noStrike" cap="none">
                  <a:solidFill>
                    <a:schemeClr val="dk2"/>
                  </a:solidFill>
                  <a:latin typeface="Times New Roman"/>
                  <a:ea typeface="Times New Roman"/>
                  <a:cs typeface="Times New Roman"/>
                  <a:sym typeface="Times New Roman"/>
                </a:rPr>
                <a:t>Produção</a:t>
              </a:r>
              <a:endParaRPr sz="1400" b="0" i="0" u="none" strike="noStrike" cap="none">
                <a:solidFill>
                  <a:schemeClr val="dk2"/>
                </a:solidFill>
                <a:latin typeface="Times New Roman"/>
                <a:ea typeface="Times New Roman"/>
                <a:cs typeface="Times New Roman"/>
                <a:sym typeface="Times New Roman"/>
              </a:endParaRPr>
            </a:p>
          </p:txBody>
        </p:sp>
        <p:sp>
          <p:nvSpPr>
            <p:cNvPr id="277" name="Google Shape;277;p7"/>
            <p:cNvSpPr/>
            <p:nvPr/>
          </p:nvSpPr>
          <p:spPr>
            <a:xfrm>
              <a:off x="3942820" y="3403087"/>
              <a:ext cx="1920614" cy="1558087"/>
            </a:xfrm>
            <a:custGeom>
              <a:avLst/>
              <a:gdLst/>
              <a:ahLst/>
              <a:cxnLst/>
              <a:rect l="l" t="t" r="r" b="b"/>
              <a:pathLst>
                <a:path w="589" h="507" extrusionOk="0">
                  <a:moveTo>
                    <a:pt x="146" y="0"/>
                  </a:moveTo>
                  <a:lnTo>
                    <a:pt x="443" y="0"/>
                  </a:lnTo>
                  <a:lnTo>
                    <a:pt x="589" y="251"/>
                  </a:lnTo>
                  <a:lnTo>
                    <a:pt x="443" y="507"/>
                  </a:lnTo>
                  <a:lnTo>
                    <a:pt x="149" y="507"/>
                  </a:lnTo>
                  <a:lnTo>
                    <a:pt x="0" y="254"/>
                  </a:lnTo>
                  <a:lnTo>
                    <a:pt x="146" y="0"/>
                  </a:lnTo>
                  <a:close/>
                </a:path>
              </a:pathLst>
            </a:custGeom>
            <a:solidFill>
              <a:srgbClr val="EAEAEA"/>
            </a:solidFill>
            <a:ln w="9525" cap="flat" cmpd="sng">
              <a:solidFill>
                <a:srgbClr val="FFFFFF"/>
              </a:solidFill>
              <a:prstDash val="solid"/>
              <a:miter lim="800000"/>
              <a:headEnd type="none" w="sm" len="sm"/>
              <a:tailEnd type="none" w="sm" len="sm"/>
            </a:ln>
            <a:effectLst>
              <a:outerShdw dist="107763" dir="2700000" algn="ctr" rotWithShape="0">
                <a:srgbClr val="808080">
                  <a:alpha val="49803"/>
                </a:srgbClr>
              </a:outerShdw>
            </a:effectLst>
          </p:spPr>
          <p:txBody>
            <a:bodyPr spcFirstLastPara="1" wrap="square" lIns="156400" tIns="78200" rIns="156400" bIns="78200" anchor="ctr" anchorCtr="0">
              <a:noAutofit/>
            </a:bodyPr>
            <a:lstStyle/>
            <a:p>
              <a:pPr marL="0" marR="0" lvl="0" indent="0" algn="ctr" rtl="0">
                <a:spcBef>
                  <a:spcPts val="0"/>
                </a:spcBef>
                <a:spcAft>
                  <a:spcPts val="0"/>
                </a:spcAft>
                <a:buNone/>
              </a:pPr>
              <a:r>
                <a:rPr lang="pt-BR" sz="1400" b="0" i="0" u="none" strike="noStrike" cap="none">
                  <a:solidFill>
                    <a:schemeClr val="dk2"/>
                  </a:solidFill>
                  <a:latin typeface="Times New Roman"/>
                  <a:ea typeface="Times New Roman"/>
                  <a:cs typeface="Times New Roman"/>
                  <a:sym typeface="Times New Roman"/>
                </a:rPr>
                <a:t>Engenharia</a:t>
              </a:r>
              <a:endParaRPr sz="1400" b="0" i="0" u="none" strike="noStrike" cap="none">
                <a:solidFill>
                  <a:schemeClr val="dk2"/>
                </a:solidFill>
                <a:latin typeface="Times New Roman"/>
                <a:ea typeface="Times New Roman"/>
                <a:cs typeface="Times New Roman"/>
                <a:sym typeface="Times New Roman"/>
              </a:endParaRPr>
            </a:p>
            <a:p>
              <a:pPr marL="0" marR="0" lvl="0" indent="0" algn="ctr" rtl="0">
                <a:spcBef>
                  <a:spcPts val="0"/>
                </a:spcBef>
                <a:spcAft>
                  <a:spcPts val="0"/>
                </a:spcAft>
                <a:buNone/>
              </a:pPr>
              <a:r>
                <a:rPr lang="pt-BR" sz="1400" b="0" i="0" u="none" strike="noStrike" cap="none">
                  <a:solidFill>
                    <a:schemeClr val="dk2"/>
                  </a:solidFill>
                  <a:latin typeface="Times New Roman"/>
                  <a:ea typeface="Times New Roman"/>
                  <a:cs typeface="Times New Roman"/>
                  <a:sym typeface="Times New Roman"/>
                </a:rPr>
                <a:t>Quimica</a:t>
              </a:r>
              <a:endParaRPr sz="1400" b="0" i="0" u="none" strike="noStrike" cap="none">
                <a:solidFill>
                  <a:schemeClr val="dk2"/>
                </a:solidFill>
                <a:latin typeface="Times New Roman"/>
                <a:ea typeface="Times New Roman"/>
                <a:cs typeface="Times New Roman"/>
                <a:sym typeface="Times New Roman"/>
              </a:endParaRPr>
            </a:p>
          </p:txBody>
        </p:sp>
        <p:sp>
          <p:nvSpPr>
            <p:cNvPr id="278" name="Google Shape;278;p7"/>
            <p:cNvSpPr/>
            <p:nvPr/>
          </p:nvSpPr>
          <p:spPr>
            <a:xfrm>
              <a:off x="4014923" y="5078554"/>
              <a:ext cx="1922470" cy="1561589"/>
            </a:xfrm>
            <a:custGeom>
              <a:avLst/>
              <a:gdLst/>
              <a:ahLst/>
              <a:cxnLst/>
              <a:rect l="l" t="t" r="r" b="b"/>
              <a:pathLst>
                <a:path w="589" h="507" extrusionOk="0">
                  <a:moveTo>
                    <a:pt x="146" y="0"/>
                  </a:moveTo>
                  <a:lnTo>
                    <a:pt x="443" y="0"/>
                  </a:lnTo>
                  <a:lnTo>
                    <a:pt x="589" y="251"/>
                  </a:lnTo>
                  <a:lnTo>
                    <a:pt x="443" y="507"/>
                  </a:lnTo>
                  <a:lnTo>
                    <a:pt x="149" y="507"/>
                  </a:lnTo>
                  <a:lnTo>
                    <a:pt x="0" y="254"/>
                  </a:lnTo>
                  <a:lnTo>
                    <a:pt x="146" y="0"/>
                  </a:lnTo>
                  <a:close/>
                </a:path>
              </a:pathLst>
            </a:custGeom>
            <a:solidFill>
              <a:srgbClr val="EAEAEA"/>
            </a:solidFill>
            <a:ln w="9525" cap="flat" cmpd="sng">
              <a:solidFill>
                <a:srgbClr val="FFFFFF"/>
              </a:solidFill>
              <a:prstDash val="solid"/>
              <a:miter lim="800000"/>
              <a:headEnd type="none" w="sm" len="sm"/>
              <a:tailEnd type="none" w="sm" len="sm"/>
            </a:ln>
            <a:effectLst>
              <a:outerShdw dist="107763" dir="2700000" algn="ctr" rotWithShape="0">
                <a:srgbClr val="808080">
                  <a:alpha val="49803"/>
                </a:srgbClr>
              </a:outerShdw>
            </a:effectLst>
          </p:spPr>
          <p:txBody>
            <a:bodyPr spcFirstLastPara="1" wrap="square" lIns="156400" tIns="78200" rIns="156400" bIns="78200" anchor="ctr" anchorCtr="0">
              <a:noAutofit/>
            </a:bodyPr>
            <a:lstStyle/>
            <a:p>
              <a:pPr marL="0" marR="0" lvl="0" indent="0" algn="ctr" rtl="0">
                <a:spcBef>
                  <a:spcPts val="0"/>
                </a:spcBef>
                <a:spcAft>
                  <a:spcPts val="0"/>
                </a:spcAft>
                <a:buNone/>
              </a:pPr>
              <a:r>
                <a:rPr lang="pt-BR" sz="1400" b="0" i="0" u="none" strike="noStrike" cap="none">
                  <a:solidFill>
                    <a:schemeClr val="dk2"/>
                  </a:solidFill>
                  <a:latin typeface="Times New Roman"/>
                  <a:ea typeface="Times New Roman"/>
                  <a:cs typeface="Times New Roman"/>
                  <a:sym typeface="Times New Roman"/>
                </a:rPr>
                <a:t>Engenharia de Sistema e Computação</a:t>
              </a:r>
              <a:endParaRPr sz="1400" b="0" i="0" u="none" strike="noStrike" cap="none">
                <a:solidFill>
                  <a:schemeClr val="dk2"/>
                </a:solidFill>
                <a:latin typeface="Times New Roman"/>
                <a:ea typeface="Times New Roman"/>
                <a:cs typeface="Times New Roman"/>
                <a:sym typeface="Times New Roman"/>
              </a:endParaRPr>
            </a:p>
          </p:txBody>
        </p:sp>
        <p:sp>
          <p:nvSpPr>
            <p:cNvPr id="279" name="Google Shape;279;p7"/>
            <p:cNvSpPr/>
            <p:nvPr/>
          </p:nvSpPr>
          <p:spPr>
            <a:xfrm>
              <a:off x="5567637" y="4257880"/>
              <a:ext cx="1922470" cy="1559838"/>
            </a:xfrm>
            <a:custGeom>
              <a:avLst/>
              <a:gdLst/>
              <a:ahLst/>
              <a:cxnLst/>
              <a:rect l="l" t="t" r="r" b="b"/>
              <a:pathLst>
                <a:path w="589" h="507" extrusionOk="0">
                  <a:moveTo>
                    <a:pt x="146" y="0"/>
                  </a:moveTo>
                  <a:lnTo>
                    <a:pt x="443" y="0"/>
                  </a:lnTo>
                  <a:lnTo>
                    <a:pt x="589" y="251"/>
                  </a:lnTo>
                  <a:lnTo>
                    <a:pt x="443" y="507"/>
                  </a:lnTo>
                  <a:lnTo>
                    <a:pt x="149" y="507"/>
                  </a:lnTo>
                  <a:lnTo>
                    <a:pt x="0" y="254"/>
                  </a:lnTo>
                  <a:lnTo>
                    <a:pt x="146" y="0"/>
                  </a:lnTo>
                  <a:close/>
                </a:path>
              </a:pathLst>
            </a:custGeom>
            <a:solidFill>
              <a:srgbClr val="EAEAEA"/>
            </a:solidFill>
            <a:ln w="9525" cap="flat" cmpd="sng">
              <a:solidFill>
                <a:srgbClr val="FFFFFF"/>
              </a:solidFill>
              <a:prstDash val="solid"/>
              <a:miter lim="800000"/>
              <a:headEnd type="none" w="sm" len="sm"/>
              <a:tailEnd type="none" w="sm" len="sm"/>
            </a:ln>
            <a:effectLst>
              <a:outerShdw dist="107763" dir="2700000" algn="ctr" rotWithShape="0">
                <a:srgbClr val="808080">
                  <a:alpha val="49803"/>
                </a:srgbClr>
              </a:outerShdw>
            </a:effectLst>
          </p:spPr>
          <p:txBody>
            <a:bodyPr spcFirstLastPara="1" wrap="square" lIns="156400" tIns="78200" rIns="156400" bIns="78200" anchor="ctr" anchorCtr="0">
              <a:noAutofit/>
            </a:bodyPr>
            <a:lstStyle/>
            <a:p>
              <a:pPr marL="0" marR="0" lvl="0" indent="0" algn="ctr" rtl="0">
                <a:spcBef>
                  <a:spcPts val="0"/>
                </a:spcBef>
                <a:spcAft>
                  <a:spcPts val="0"/>
                </a:spcAft>
                <a:buNone/>
              </a:pPr>
              <a:r>
                <a:rPr lang="pt-BR" sz="1400" b="0" i="0" u="none" strike="noStrike" cap="none">
                  <a:solidFill>
                    <a:schemeClr val="dk2"/>
                  </a:solidFill>
                  <a:latin typeface="Times New Roman"/>
                  <a:ea typeface="Times New Roman"/>
                  <a:cs typeface="Times New Roman"/>
                  <a:sym typeface="Times New Roman"/>
                </a:rPr>
                <a:t>Engenharia</a:t>
              </a:r>
              <a:endParaRPr sz="1400" b="0" i="0" u="none" strike="noStrike" cap="none">
                <a:solidFill>
                  <a:schemeClr val="dk2"/>
                </a:solidFill>
                <a:latin typeface="Times New Roman"/>
                <a:ea typeface="Times New Roman"/>
                <a:cs typeface="Times New Roman"/>
                <a:sym typeface="Times New Roman"/>
              </a:endParaRPr>
            </a:p>
            <a:p>
              <a:pPr marL="0" marR="0" lvl="0" indent="0" algn="ctr" rtl="0">
                <a:spcBef>
                  <a:spcPts val="0"/>
                </a:spcBef>
                <a:spcAft>
                  <a:spcPts val="0"/>
                </a:spcAft>
                <a:buNone/>
              </a:pPr>
              <a:r>
                <a:rPr lang="pt-BR" sz="1400" b="0" i="0" u="none" strike="noStrike" cap="none">
                  <a:solidFill>
                    <a:schemeClr val="dk2"/>
                  </a:solidFill>
                  <a:latin typeface="Times New Roman"/>
                  <a:ea typeface="Times New Roman"/>
                  <a:cs typeface="Times New Roman"/>
                  <a:sym typeface="Times New Roman"/>
                </a:rPr>
                <a:t>Nuclear</a:t>
              </a:r>
              <a:endParaRPr/>
            </a:p>
          </p:txBody>
        </p:sp>
        <p:sp>
          <p:nvSpPr>
            <p:cNvPr id="280" name="Google Shape;280;p7"/>
            <p:cNvSpPr/>
            <p:nvPr/>
          </p:nvSpPr>
          <p:spPr>
            <a:xfrm>
              <a:off x="5566226" y="5952051"/>
              <a:ext cx="1924327" cy="1561589"/>
            </a:xfrm>
            <a:custGeom>
              <a:avLst/>
              <a:gdLst/>
              <a:ahLst/>
              <a:cxnLst/>
              <a:rect l="l" t="t" r="r" b="b"/>
              <a:pathLst>
                <a:path w="589" h="507" extrusionOk="0">
                  <a:moveTo>
                    <a:pt x="146" y="0"/>
                  </a:moveTo>
                  <a:lnTo>
                    <a:pt x="443" y="0"/>
                  </a:lnTo>
                  <a:lnTo>
                    <a:pt x="589" y="251"/>
                  </a:lnTo>
                  <a:lnTo>
                    <a:pt x="443" y="507"/>
                  </a:lnTo>
                  <a:lnTo>
                    <a:pt x="149" y="507"/>
                  </a:lnTo>
                  <a:lnTo>
                    <a:pt x="0" y="254"/>
                  </a:lnTo>
                  <a:lnTo>
                    <a:pt x="146" y="0"/>
                  </a:lnTo>
                  <a:close/>
                </a:path>
              </a:pathLst>
            </a:custGeom>
            <a:solidFill>
              <a:srgbClr val="EAEAEA"/>
            </a:solidFill>
            <a:ln w="9525" cap="flat" cmpd="sng">
              <a:solidFill>
                <a:srgbClr val="FFFFFF"/>
              </a:solidFill>
              <a:prstDash val="solid"/>
              <a:miter lim="800000"/>
              <a:headEnd type="none" w="sm" len="sm"/>
              <a:tailEnd type="none" w="sm" len="sm"/>
            </a:ln>
            <a:effectLst>
              <a:outerShdw dist="107763" dir="2700000" algn="ctr" rotWithShape="0">
                <a:srgbClr val="808080">
                  <a:alpha val="49803"/>
                </a:srgbClr>
              </a:outerShdw>
            </a:effectLst>
          </p:spPr>
          <p:txBody>
            <a:bodyPr spcFirstLastPara="1" wrap="square" lIns="156400" tIns="78200" rIns="156400" bIns="78200" anchor="ctr" anchorCtr="0">
              <a:noAutofit/>
            </a:bodyPr>
            <a:lstStyle/>
            <a:p>
              <a:pPr marL="0" marR="0" lvl="0" indent="0" algn="ctr" rtl="0">
                <a:spcBef>
                  <a:spcPts val="0"/>
                </a:spcBef>
                <a:spcAft>
                  <a:spcPts val="0"/>
                </a:spcAft>
                <a:buNone/>
              </a:pPr>
              <a:r>
                <a:rPr lang="pt-BR" sz="1400" b="0" i="0" u="none" strike="noStrike" cap="none">
                  <a:solidFill>
                    <a:schemeClr val="dk2"/>
                  </a:solidFill>
                  <a:latin typeface="Times New Roman"/>
                  <a:ea typeface="Times New Roman"/>
                  <a:cs typeface="Times New Roman"/>
                  <a:sym typeface="Times New Roman"/>
                </a:rPr>
                <a:t>Engenharia</a:t>
              </a:r>
              <a:endParaRPr sz="1400" b="0" i="0" u="none" strike="noStrike" cap="none">
                <a:solidFill>
                  <a:schemeClr val="dk2"/>
                </a:solidFill>
                <a:latin typeface="Times New Roman"/>
                <a:ea typeface="Times New Roman"/>
                <a:cs typeface="Times New Roman"/>
                <a:sym typeface="Times New Roman"/>
              </a:endParaRPr>
            </a:p>
            <a:p>
              <a:pPr marL="0" marR="0" lvl="0" indent="0" algn="ctr" rtl="0">
                <a:spcBef>
                  <a:spcPts val="0"/>
                </a:spcBef>
                <a:spcAft>
                  <a:spcPts val="0"/>
                </a:spcAft>
                <a:buNone/>
              </a:pPr>
              <a:r>
                <a:rPr lang="pt-BR" sz="1400" b="0" i="0" u="none" strike="noStrike" cap="none">
                  <a:solidFill>
                    <a:schemeClr val="dk2"/>
                  </a:solidFill>
                  <a:latin typeface="Times New Roman"/>
                  <a:ea typeface="Times New Roman"/>
                  <a:cs typeface="Times New Roman"/>
                  <a:sym typeface="Times New Roman"/>
                </a:rPr>
                <a:t>Mecânica</a:t>
              </a:r>
              <a:endParaRPr sz="1400" b="0" i="0" u="none" strike="noStrike" cap="none">
                <a:solidFill>
                  <a:schemeClr val="dk2"/>
                </a:solidFill>
                <a:latin typeface="Times New Roman"/>
                <a:ea typeface="Times New Roman"/>
                <a:cs typeface="Times New Roman"/>
                <a:sym typeface="Times New Roman"/>
              </a:endParaRPr>
            </a:p>
          </p:txBody>
        </p:sp>
        <p:sp>
          <p:nvSpPr>
            <p:cNvPr id="281" name="Google Shape;281;p7"/>
            <p:cNvSpPr/>
            <p:nvPr/>
          </p:nvSpPr>
          <p:spPr>
            <a:xfrm>
              <a:off x="7108725" y="3425857"/>
              <a:ext cx="1920614" cy="1558087"/>
            </a:xfrm>
            <a:custGeom>
              <a:avLst/>
              <a:gdLst/>
              <a:ahLst/>
              <a:cxnLst/>
              <a:rect l="l" t="t" r="r" b="b"/>
              <a:pathLst>
                <a:path w="589" h="507" extrusionOk="0">
                  <a:moveTo>
                    <a:pt x="146" y="0"/>
                  </a:moveTo>
                  <a:lnTo>
                    <a:pt x="443" y="0"/>
                  </a:lnTo>
                  <a:lnTo>
                    <a:pt x="589" y="251"/>
                  </a:lnTo>
                  <a:lnTo>
                    <a:pt x="443" y="507"/>
                  </a:lnTo>
                  <a:lnTo>
                    <a:pt x="149" y="507"/>
                  </a:lnTo>
                  <a:lnTo>
                    <a:pt x="0" y="254"/>
                  </a:lnTo>
                  <a:lnTo>
                    <a:pt x="146" y="0"/>
                  </a:lnTo>
                  <a:close/>
                </a:path>
              </a:pathLst>
            </a:custGeom>
            <a:solidFill>
              <a:srgbClr val="EAEAEA"/>
            </a:solidFill>
            <a:ln w="9525" cap="flat" cmpd="sng">
              <a:solidFill>
                <a:srgbClr val="FFFFFF"/>
              </a:solidFill>
              <a:prstDash val="solid"/>
              <a:miter lim="800000"/>
              <a:headEnd type="none" w="sm" len="sm"/>
              <a:tailEnd type="none" w="sm" len="sm"/>
            </a:ln>
            <a:effectLst>
              <a:outerShdw dist="107763" dir="2700000" algn="ctr" rotWithShape="0">
                <a:srgbClr val="808080">
                  <a:alpha val="49803"/>
                </a:srgbClr>
              </a:outerShdw>
            </a:effectLst>
          </p:spPr>
          <p:txBody>
            <a:bodyPr spcFirstLastPara="1" wrap="square" lIns="156400" tIns="78200" rIns="156400" bIns="78200" anchor="ctr" anchorCtr="0">
              <a:noAutofit/>
            </a:bodyPr>
            <a:lstStyle/>
            <a:p>
              <a:pPr marL="0" marR="0" lvl="0" indent="0" algn="ctr" rtl="0">
                <a:spcBef>
                  <a:spcPts val="0"/>
                </a:spcBef>
                <a:spcAft>
                  <a:spcPts val="0"/>
                </a:spcAft>
                <a:buNone/>
              </a:pPr>
              <a:r>
                <a:rPr lang="pt-BR" sz="1400" b="0" i="0" u="none" strike="noStrike" cap="none">
                  <a:solidFill>
                    <a:schemeClr val="dk2"/>
                  </a:solidFill>
                  <a:latin typeface="Times New Roman"/>
                  <a:ea typeface="Times New Roman"/>
                  <a:cs typeface="Times New Roman"/>
                  <a:sym typeface="Times New Roman"/>
                </a:rPr>
                <a:t>Engenharia </a:t>
              </a:r>
              <a:endParaRPr/>
            </a:p>
            <a:p>
              <a:pPr marL="0" marR="0" lvl="0" indent="0" algn="ctr" rtl="0">
                <a:spcBef>
                  <a:spcPts val="0"/>
                </a:spcBef>
                <a:spcAft>
                  <a:spcPts val="0"/>
                </a:spcAft>
                <a:buNone/>
              </a:pPr>
              <a:r>
                <a:rPr lang="pt-BR" sz="1400" b="0" i="0" u="none" strike="noStrike" cap="none">
                  <a:solidFill>
                    <a:schemeClr val="dk2"/>
                  </a:solidFill>
                  <a:latin typeface="Times New Roman"/>
                  <a:ea typeface="Times New Roman"/>
                  <a:cs typeface="Times New Roman"/>
                  <a:sym typeface="Times New Roman"/>
                </a:rPr>
                <a:t>de Transporte</a:t>
              </a:r>
              <a:endParaRPr sz="1400" b="0" i="0" u="none" strike="noStrike" cap="none">
                <a:solidFill>
                  <a:schemeClr val="dk2"/>
                </a:solidFill>
                <a:latin typeface="Times New Roman"/>
                <a:ea typeface="Times New Roman"/>
                <a:cs typeface="Times New Roman"/>
                <a:sym typeface="Times New Roman"/>
              </a:endParaRPr>
            </a:p>
          </p:txBody>
        </p:sp>
        <p:sp>
          <p:nvSpPr>
            <p:cNvPr id="282" name="Google Shape;282;p7"/>
            <p:cNvSpPr/>
            <p:nvPr/>
          </p:nvSpPr>
          <p:spPr>
            <a:xfrm>
              <a:off x="7148863" y="5142762"/>
              <a:ext cx="1796307" cy="1509060"/>
            </a:xfrm>
            <a:custGeom>
              <a:avLst/>
              <a:gdLst/>
              <a:ahLst/>
              <a:cxnLst/>
              <a:rect l="l" t="t" r="r" b="b"/>
              <a:pathLst>
                <a:path w="589" h="507" extrusionOk="0">
                  <a:moveTo>
                    <a:pt x="146" y="0"/>
                  </a:moveTo>
                  <a:lnTo>
                    <a:pt x="443" y="0"/>
                  </a:lnTo>
                  <a:lnTo>
                    <a:pt x="589" y="251"/>
                  </a:lnTo>
                  <a:lnTo>
                    <a:pt x="443" y="507"/>
                  </a:lnTo>
                  <a:lnTo>
                    <a:pt x="149" y="507"/>
                  </a:lnTo>
                  <a:lnTo>
                    <a:pt x="0" y="254"/>
                  </a:lnTo>
                  <a:lnTo>
                    <a:pt x="146" y="0"/>
                  </a:lnTo>
                  <a:close/>
                </a:path>
              </a:pathLst>
            </a:custGeom>
            <a:solidFill>
              <a:srgbClr val="E5E5E5"/>
            </a:solidFill>
            <a:ln w="9525" cap="flat" cmpd="sng">
              <a:solidFill>
                <a:srgbClr val="FFFFFF"/>
              </a:solidFill>
              <a:prstDash val="solid"/>
              <a:miter lim="800000"/>
              <a:headEnd type="none" w="sm" len="sm"/>
              <a:tailEnd type="none" w="sm" len="sm"/>
            </a:ln>
            <a:effectLst>
              <a:outerShdw dist="107763" dir="2700000" algn="ctr" rotWithShape="0">
                <a:srgbClr val="808080">
                  <a:alpha val="49803"/>
                </a:srgbClr>
              </a:outerShdw>
            </a:effectLst>
          </p:spPr>
          <p:txBody>
            <a:bodyPr spcFirstLastPara="1" wrap="square" lIns="156400" tIns="78200" rIns="156400" bIns="78200" anchor="ctr" anchorCtr="0">
              <a:noAutofit/>
            </a:bodyPr>
            <a:lstStyle/>
            <a:p>
              <a:pPr marL="0" marR="0" lvl="0" indent="0" algn="ctr" rtl="0">
                <a:spcBef>
                  <a:spcPts val="0"/>
                </a:spcBef>
                <a:spcAft>
                  <a:spcPts val="0"/>
                </a:spcAft>
                <a:buNone/>
              </a:pPr>
              <a:r>
                <a:rPr lang="pt-BR" sz="1400" b="0" i="0" u="none" strike="noStrike" cap="none">
                  <a:solidFill>
                    <a:schemeClr val="dk2"/>
                  </a:solidFill>
                  <a:latin typeface="Times New Roman"/>
                  <a:ea typeface="Times New Roman"/>
                  <a:cs typeface="Times New Roman"/>
                  <a:sym typeface="Times New Roman"/>
                </a:rPr>
                <a:t>Engenharia Metalúrgica e de Materiais</a:t>
              </a:r>
              <a:endParaRPr sz="1400" b="0" i="0" u="none" strike="noStrike" cap="none">
                <a:solidFill>
                  <a:schemeClr val="dk2"/>
                </a:solidFill>
                <a:latin typeface="Times New Roman"/>
                <a:ea typeface="Times New Roman"/>
                <a:cs typeface="Times New Roman"/>
                <a:sym typeface="Times New Roman"/>
              </a:endParaRPr>
            </a:p>
          </p:txBody>
        </p:sp>
        <p:sp>
          <p:nvSpPr>
            <p:cNvPr id="283" name="Google Shape;283;p7"/>
            <p:cNvSpPr/>
            <p:nvPr/>
          </p:nvSpPr>
          <p:spPr>
            <a:xfrm>
              <a:off x="8542850" y="5953802"/>
              <a:ext cx="1922470" cy="1559838"/>
            </a:xfrm>
            <a:custGeom>
              <a:avLst/>
              <a:gdLst/>
              <a:ahLst/>
              <a:cxnLst/>
              <a:rect l="l" t="t" r="r" b="b"/>
              <a:pathLst>
                <a:path w="589" h="507" extrusionOk="0">
                  <a:moveTo>
                    <a:pt x="146" y="0"/>
                  </a:moveTo>
                  <a:lnTo>
                    <a:pt x="443" y="0"/>
                  </a:lnTo>
                  <a:lnTo>
                    <a:pt x="589" y="251"/>
                  </a:lnTo>
                  <a:lnTo>
                    <a:pt x="443" y="507"/>
                  </a:lnTo>
                  <a:lnTo>
                    <a:pt x="149" y="507"/>
                  </a:lnTo>
                  <a:lnTo>
                    <a:pt x="0" y="254"/>
                  </a:lnTo>
                  <a:lnTo>
                    <a:pt x="146" y="0"/>
                  </a:lnTo>
                  <a:close/>
                </a:path>
              </a:pathLst>
            </a:custGeom>
            <a:solidFill>
              <a:srgbClr val="F2F2F2"/>
            </a:solidFill>
            <a:ln w="9525" cap="flat" cmpd="sng">
              <a:solidFill>
                <a:srgbClr val="FFFFFF"/>
              </a:solidFill>
              <a:prstDash val="solid"/>
              <a:miter lim="800000"/>
              <a:headEnd type="none" w="sm" len="sm"/>
              <a:tailEnd type="none" w="sm" len="sm"/>
            </a:ln>
            <a:effectLst>
              <a:outerShdw dist="107763" dir="2700000" algn="ctr" rotWithShape="0">
                <a:srgbClr val="808080">
                  <a:alpha val="49803"/>
                </a:srgbClr>
              </a:outerShdw>
            </a:effectLst>
          </p:spPr>
          <p:txBody>
            <a:bodyPr spcFirstLastPara="1" wrap="square" lIns="156400" tIns="78200" rIns="156400" bIns="78200" anchor="ctr" anchorCtr="0">
              <a:noAutofit/>
            </a:bodyPr>
            <a:lstStyle/>
            <a:p>
              <a:pPr marL="0" marR="0" lvl="0" indent="0" algn="ctr" rtl="0">
                <a:spcBef>
                  <a:spcPts val="0"/>
                </a:spcBef>
                <a:spcAft>
                  <a:spcPts val="0"/>
                </a:spcAft>
                <a:buNone/>
              </a:pPr>
              <a:r>
                <a:rPr lang="pt-BR" sz="1400" b="0" i="0" u="none" strike="noStrike" cap="none">
                  <a:solidFill>
                    <a:schemeClr val="dk2"/>
                  </a:solidFill>
                  <a:latin typeface="Times New Roman"/>
                  <a:ea typeface="Times New Roman"/>
                  <a:cs typeface="Times New Roman"/>
                  <a:sym typeface="Times New Roman"/>
                </a:rPr>
                <a:t>Engenharia de Nanotecnologia</a:t>
              </a:r>
              <a:endParaRPr sz="1400" b="0" i="0" u="none" strike="noStrike" cap="none">
                <a:solidFill>
                  <a:schemeClr val="dk2"/>
                </a:solidFill>
                <a:latin typeface="Times New Roman"/>
                <a:ea typeface="Times New Roman"/>
                <a:cs typeface="Times New Roman"/>
                <a:sym typeface="Times New Roman"/>
              </a:endParaRPr>
            </a:p>
          </p:txBody>
        </p:sp>
        <p:sp>
          <p:nvSpPr>
            <p:cNvPr id="284" name="Google Shape;284;p7"/>
            <p:cNvSpPr/>
            <p:nvPr/>
          </p:nvSpPr>
          <p:spPr>
            <a:xfrm>
              <a:off x="294008" y="1240343"/>
              <a:ext cx="2588673" cy="2048286"/>
            </a:xfrm>
            <a:custGeom>
              <a:avLst/>
              <a:gdLst/>
              <a:ahLst/>
              <a:cxnLst/>
              <a:rect l="l" t="t" r="r" b="b"/>
              <a:pathLst>
                <a:path w="589" h="507" extrusionOk="0">
                  <a:moveTo>
                    <a:pt x="146" y="0"/>
                  </a:moveTo>
                  <a:lnTo>
                    <a:pt x="443" y="0"/>
                  </a:lnTo>
                  <a:lnTo>
                    <a:pt x="589" y="251"/>
                  </a:lnTo>
                  <a:lnTo>
                    <a:pt x="443" y="507"/>
                  </a:lnTo>
                  <a:lnTo>
                    <a:pt x="149" y="507"/>
                  </a:lnTo>
                  <a:lnTo>
                    <a:pt x="0" y="254"/>
                  </a:lnTo>
                  <a:lnTo>
                    <a:pt x="146" y="0"/>
                  </a:lnTo>
                  <a:close/>
                </a:path>
              </a:pathLst>
            </a:custGeom>
            <a:solidFill>
              <a:srgbClr val="912017"/>
            </a:solidFill>
            <a:ln w="9525" cap="flat" cmpd="sng">
              <a:solidFill>
                <a:srgbClr val="FFFFFF"/>
              </a:solidFill>
              <a:prstDash val="solid"/>
              <a:miter lim="800000"/>
              <a:headEnd type="none" w="sm" len="sm"/>
              <a:tailEnd type="none" w="sm" len="sm"/>
            </a:ln>
            <a:effectLst>
              <a:outerShdw dist="107763" dir="2700000" algn="ctr" rotWithShape="0">
                <a:srgbClr val="808080">
                  <a:alpha val="49803"/>
                </a:srgbClr>
              </a:outerShdw>
            </a:effectLst>
          </p:spPr>
          <p:txBody>
            <a:bodyPr spcFirstLastPara="1" wrap="square" lIns="156400" tIns="78200" rIns="156400" bIns="78200" anchor="ctr" anchorCtr="0">
              <a:noAutofit/>
            </a:bodyPr>
            <a:lstStyle/>
            <a:p>
              <a:pPr marL="0" marR="0" lvl="0" indent="0" algn="ctr" rtl="0">
                <a:spcBef>
                  <a:spcPts val="0"/>
                </a:spcBef>
                <a:spcAft>
                  <a:spcPts val="0"/>
                </a:spcAft>
                <a:buNone/>
              </a:pPr>
              <a:r>
                <a:rPr lang="pt-BR" sz="2100" b="1" i="0" u="none" strike="noStrike" cap="none">
                  <a:solidFill>
                    <a:schemeClr val="lt1"/>
                  </a:solidFill>
                  <a:latin typeface="Times New Roman"/>
                  <a:ea typeface="Times New Roman"/>
                  <a:cs typeface="Times New Roman"/>
                  <a:sym typeface="Times New Roman"/>
                </a:rPr>
                <a:t>COPPE/UFRJ</a:t>
              </a:r>
              <a:endParaRPr/>
            </a:p>
          </p:txBody>
        </p:sp>
      </p:grpSp>
      <p:sp>
        <p:nvSpPr>
          <p:cNvPr id="285" name="Google Shape;285;p7"/>
          <p:cNvSpPr txBox="1"/>
          <p:nvPr/>
        </p:nvSpPr>
        <p:spPr>
          <a:xfrm>
            <a:off x="536028" y="6381750"/>
            <a:ext cx="3170842"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900">
              <a:solidFill>
                <a:schemeClr val="dk2"/>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8"/>
          <p:cNvSpPr txBox="1">
            <a:spLocks noGrp="1"/>
          </p:cNvSpPr>
          <p:nvPr>
            <p:ph type="title"/>
          </p:nvPr>
        </p:nvSpPr>
        <p:spPr>
          <a:xfrm>
            <a:off x="2217307" y="669919"/>
            <a:ext cx="4709400" cy="6444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pt-BR" sz="3600"/>
              <a:t>COPPE em números</a:t>
            </a:r>
            <a:endParaRPr sz="3600"/>
          </a:p>
        </p:txBody>
      </p:sp>
      <p:sp>
        <p:nvSpPr>
          <p:cNvPr id="291" name="Google Shape;291;p8"/>
          <p:cNvSpPr txBox="1">
            <a:spLocks noGrp="1"/>
          </p:cNvSpPr>
          <p:nvPr>
            <p:ph type="sldNum" idx="12"/>
          </p:nvPr>
        </p:nvSpPr>
        <p:spPr>
          <a:xfrm>
            <a:off x="8856425" y="6471397"/>
            <a:ext cx="191700" cy="307800"/>
          </a:xfrm>
          <a:prstGeom prst="rect">
            <a:avLst/>
          </a:prstGeom>
          <a:noFill/>
          <a:ln>
            <a:noFill/>
          </a:ln>
        </p:spPr>
        <p:txBody>
          <a:bodyPr spcFirstLastPara="1" wrap="square" lIns="45700" tIns="45700" rIns="45700" bIns="45700" anchor="t" anchorCtr="0">
            <a:spAutoFit/>
          </a:bodyPr>
          <a:lstStyle/>
          <a:p>
            <a:pPr marL="0" marR="0" lvl="0" indent="0" algn="r" rtl="0">
              <a:spcBef>
                <a:spcPts val="0"/>
              </a:spcBef>
              <a:spcAft>
                <a:spcPts val="0"/>
              </a:spcAft>
              <a:buNone/>
            </a:pPr>
            <a:fld id="{00000000-1234-1234-1234-123412341234}" type="slidenum">
              <a:rPr lang="pt-BR" sz="1400">
                <a:solidFill>
                  <a:srgbClr val="FF0000"/>
                </a:solidFill>
                <a:latin typeface="Arial"/>
                <a:ea typeface="Arial"/>
                <a:cs typeface="Arial"/>
                <a:sym typeface="Arial"/>
              </a:rPr>
              <a:t>11</a:t>
            </a:fld>
            <a:endParaRPr sz="1400">
              <a:solidFill>
                <a:srgbClr val="FF0000"/>
              </a:solidFill>
              <a:latin typeface="Arial"/>
              <a:ea typeface="Arial"/>
              <a:cs typeface="Arial"/>
              <a:sym typeface="Arial"/>
            </a:endParaRPr>
          </a:p>
        </p:txBody>
      </p:sp>
      <p:grpSp>
        <p:nvGrpSpPr>
          <p:cNvPr id="292" name="Google Shape;292;p8"/>
          <p:cNvGrpSpPr/>
          <p:nvPr/>
        </p:nvGrpSpPr>
        <p:grpSpPr>
          <a:xfrm>
            <a:off x="5476764" y="1691407"/>
            <a:ext cx="3288866" cy="4480713"/>
            <a:chOff x="0" y="0"/>
            <a:chExt cx="3288864" cy="4480711"/>
          </a:xfrm>
        </p:grpSpPr>
        <p:pic>
          <p:nvPicPr>
            <p:cNvPr id="293" name="Google Shape;293;p8" descr="Picture 65"/>
            <p:cNvPicPr preferRelativeResize="0"/>
            <p:nvPr/>
          </p:nvPicPr>
          <p:blipFill rotWithShape="1">
            <a:blip r:embed="rId3">
              <a:alphaModFix/>
            </a:blip>
            <a:srcRect/>
            <a:stretch/>
          </p:blipFill>
          <p:spPr>
            <a:xfrm>
              <a:off x="0" y="0"/>
              <a:ext cx="3288864" cy="2128809"/>
            </a:xfrm>
            <a:prstGeom prst="rect">
              <a:avLst/>
            </a:prstGeom>
            <a:noFill/>
            <a:ln>
              <a:noFill/>
            </a:ln>
            <a:effectLst>
              <a:outerShdw dist="38100" dir="2700000" rotWithShape="0">
                <a:srgbClr val="808080">
                  <a:alpha val="39607"/>
                </a:srgbClr>
              </a:outerShdw>
            </a:effectLst>
          </p:spPr>
        </p:pic>
        <p:pic>
          <p:nvPicPr>
            <p:cNvPr id="294" name="Google Shape;294;p8" descr="Picture 67"/>
            <p:cNvPicPr preferRelativeResize="0"/>
            <p:nvPr/>
          </p:nvPicPr>
          <p:blipFill rotWithShape="1">
            <a:blip r:embed="rId4">
              <a:alphaModFix/>
            </a:blip>
            <a:srcRect/>
            <a:stretch/>
          </p:blipFill>
          <p:spPr>
            <a:xfrm>
              <a:off x="2" y="2344046"/>
              <a:ext cx="3285638" cy="2136665"/>
            </a:xfrm>
            <a:prstGeom prst="rect">
              <a:avLst/>
            </a:prstGeom>
            <a:noFill/>
            <a:ln>
              <a:noFill/>
            </a:ln>
            <a:effectLst>
              <a:outerShdw dist="38100" dir="2700000" rotWithShape="0">
                <a:srgbClr val="808080">
                  <a:alpha val="39607"/>
                </a:srgbClr>
              </a:outerShdw>
            </a:effectLst>
          </p:spPr>
        </p:pic>
      </p:grpSp>
      <p:graphicFrame>
        <p:nvGraphicFramePr>
          <p:cNvPr id="295" name="Google Shape;295;p8"/>
          <p:cNvGraphicFramePr/>
          <p:nvPr/>
        </p:nvGraphicFramePr>
        <p:xfrm>
          <a:off x="591995" y="1987318"/>
          <a:ext cx="4464000" cy="3556225"/>
        </p:xfrm>
        <a:graphic>
          <a:graphicData uri="http://schemas.openxmlformats.org/drawingml/2006/table">
            <a:tbl>
              <a:tblPr>
                <a:noFill/>
                <a:tableStyleId>{035878C7-140E-4213-A46B-AA0E4738ACAD}</a:tableStyleId>
              </a:tblPr>
              <a:tblGrid>
                <a:gridCol w="4464000">
                  <a:extLst>
                    <a:ext uri="{9D8B030D-6E8A-4147-A177-3AD203B41FA5}">
                      <a16:colId xmlns:a16="http://schemas.microsoft.com/office/drawing/2014/main" val="20000"/>
                    </a:ext>
                  </a:extLst>
                </a:gridCol>
              </a:tblGrid>
              <a:tr h="859600">
                <a:tc>
                  <a:txBody>
                    <a:bodyPr/>
                    <a:lstStyle/>
                    <a:p>
                      <a:pPr marL="0" marR="0" lvl="0" indent="0" algn="ctr" rtl="0">
                        <a:spcBef>
                          <a:spcPts val="0"/>
                        </a:spcBef>
                        <a:spcAft>
                          <a:spcPts val="0"/>
                        </a:spcAft>
                        <a:buNone/>
                      </a:pPr>
                      <a:r>
                        <a:rPr lang="pt-BR" sz="1800" u="none" strike="noStrike" cap="none"/>
                        <a:t>347</a:t>
                      </a:r>
                      <a:r>
                        <a:rPr lang="pt-BR" sz="1800" u="none" strike="noStrike" cap="none">
                          <a:solidFill>
                            <a:srgbClr val="ADADEB"/>
                          </a:solidFill>
                        </a:rPr>
                        <a:t> </a:t>
                      </a:r>
                      <a:r>
                        <a:rPr lang="pt-BR" sz="1800" u="none" strike="noStrike" cap="none">
                          <a:solidFill>
                            <a:srgbClr val="000000"/>
                          </a:solidFill>
                        </a:rPr>
                        <a:t>Professores (179 lotados na COPPE)</a:t>
                      </a:r>
                      <a:endParaRPr sz="1800" u="none" strike="noStrike" cap="none">
                        <a:solidFill>
                          <a:srgbClr val="000000"/>
                        </a:solidFill>
                      </a:endParaRPr>
                    </a:p>
                  </a:txBody>
                  <a:tcPr marL="45725" marR="45725" marT="45725" marB="45725" anchor="ctr">
                    <a:lnT w="12700" cap="flat" cmpd="sng">
                      <a:solidFill>
                        <a:srgbClr val="A92D30"/>
                      </a:solidFill>
                      <a:prstDash val="solid"/>
                      <a:round/>
                      <a:headEnd type="none" w="sm" len="sm"/>
                      <a:tailEnd type="none" w="sm" len="sm"/>
                    </a:lnT>
                    <a:lnB w="12700" cap="flat" cmpd="sng">
                      <a:solidFill>
                        <a:srgbClr val="A92D30"/>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977425">
                <a:tc>
                  <a:txBody>
                    <a:bodyPr/>
                    <a:lstStyle/>
                    <a:p>
                      <a:pPr marL="0" marR="0" lvl="0" indent="0" algn="ctr" rtl="0">
                        <a:spcBef>
                          <a:spcPts val="0"/>
                        </a:spcBef>
                        <a:spcAft>
                          <a:spcPts val="0"/>
                        </a:spcAft>
                        <a:buNone/>
                      </a:pPr>
                      <a:r>
                        <a:rPr lang="pt-BR" sz="1800" u="none" strike="noStrike" cap="none"/>
                        <a:t>2408</a:t>
                      </a:r>
                      <a:r>
                        <a:rPr lang="pt-BR" sz="1800" b="0" u="none" strike="noStrike" cap="none">
                          <a:solidFill>
                            <a:srgbClr val="000000"/>
                          </a:solidFill>
                        </a:rPr>
                        <a:t> </a:t>
                      </a:r>
                      <a:r>
                        <a:rPr lang="pt-BR" sz="1800" u="none" strike="noStrike" cap="none">
                          <a:solidFill>
                            <a:srgbClr val="000000"/>
                          </a:solidFill>
                        </a:rPr>
                        <a:t>Estudantes</a:t>
                      </a:r>
                      <a:endParaRPr sz="1800" u="none" strike="noStrike" cap="none">
                        <a:solidFill>
                          <a:srgbClr val="000000"/>
                        </a:solidFill>
                      </a:endParaRPr>
                    </a:p>
                    <a:p>
                      <a:pPr marL="0" marR="0" lvl="0" indent="0" algn="ctr" rtl="0">
                        <a:spcBef>
                          <a:spcPts val="0"/>
                        </a:spcBef>
                        <a:spcAft>
                          <a:spcPts val="0"/>
                        </a:spcAft>
                        <a:buNone/>
                      </a:pPr>
                      <a:r>
                        <a:rPr lang="pt-BR" sz="1800" u="none" strike="noStrike" cap="none"/>
                        <a:t>1174 Mestrado.</a:t>
                      </a:r>
                      <a:endParaRPr/>
                    </a:p>
                    <a:p>
                      <a:pPr marL="0" marR="0" lvl="0" indent="0" algn="ctr" rtl="0">
                        <a:spcBef>
                          <a:spcPts val="0"/>
                        </a:spcBef>
                        <a:spcAft>
                          <a:spcPts val="0"/>
                        </a:spcAft>
                        <a:buNone/>
                      </a:pPr>
                      <a:r>
                        <a:rPr lang="pt-BR" sz="1800" u="none" strike="noStrike" cap="none"/>
                        <a:t>1234 Doutorado.</a:t>
                      </a:r>
                      <a:endParaRPr/>
                    </a:p>
                  </a:txBody>
                  <a:tcPr marL="45725" marR="45725" marT="45725" marB="45725" anchor="ctr">
                    <a:lnT w="12700" cap="flat" cmpd="sng">
                      <a:solidFill>
                        <a:srgbClr val="A92D30"/>
                      </a:solidFill>
                      <a:prstDash val="solid"/>
                      <a:round/>
                      <a:headEnd type="none" w="sm" len="sm"/>
                      <a:tailEnd type="none" w="sm" len="sm"/>
                    </a:lnT>
                    <a:lnB w="12700" cap="flat" cmpd="sng">
                      <a:solidFill>
                        <a:srgbClr val="A92D30"/>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859600">
                <a:tc>
                  <a:txBody>
                    <a:bodyPr/>
                    <a:lstStyle/>
                    <a:p>
                      <a:pPr marL="0" marR="0" lvl="0" indent="0" algn="ctr" rtl="0">
                        <a:spcBef>
                          <a:spcPts val="0"/>
                        </a:spcBef>
                        <a:spcAft>
                          <a:spcPts val="0"/>
                        </a:spcAft>
                        <a:buNone/>
                      </a:pPr>
                      <a:r>
                        <a:rPr lang="pt-BR" sz="1800" u="none" strike="noStrike" cap="none"/>
                        <a:t>125</a:t>
                      </a:r>
                      <a:r>
                        <a:rPr lang="pt-BR" sz="1800" b="0" u="none" strike="noStrike" cap="none">
                          <a:solidFill>
                            <a:srgbClr val="000000"/>
                          </a:solidFill>
                        </a:rPr>
                        <a:t> </a:t>
                      </a:r>
                      <a:r>
                        <a:rPr lang="pt-BR" sz="1800" u="none" strike="noStrike" cap="none">
                          <a:solidFill>
                            <a:srgbClr val="000000"/>
                          </a:solidFill>
                        </a:rPr>
                        <a:t>Pesquisadores de Pós-Doutorado</a:t>
                      </a:r>
                      <a:endParaRPr sz="1800" u="none" strike="noStrike" cap="none"/>
                    </a:p>
                  </a:txBody>
                  <a:tcPr marL="45725" marR="45725" marT="45725" marB="45725" anchor="ctr">
                    <a:lnT w="12700" cap="flat" cmpd="sng">
                      <a:solidFill>
                        <a:srgbClr val="A92D30"/>
                      </a:solidFill>
                      <a:prstDash val="solid"/>
                      <a:round/>
                      <a:headEnd type="none" w="sm" len="sm"/>
                      <a:tailEnd type="none" w="sm" len="sm"/>
                    </a:lnT>
                    <a:lnB w="12700" cap="flat" cmpd="sng">
                      <a:solidFill>
                        <a:srgbClr val="A92D30"/>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859600">
                <a:tc>
                  <a:txBody>
                    <a:bodyPr/>
                    <a:lstStyle/>
                    <a:p>
                      <a:pPr marL="0" marR="0" lvl="0" indent="0" algn="ctr" rtl="0">
                        <a:spcBef>
                          <a:spcPts val="0"/>
                        </a:spcBef>
                        <a:spcAft>
                          <a:spcPts val="0"/>
                        </a:spcAft>
                        <a:buNone/>
                      </a:pPr>
                      <a:r>
                        <a:rPr lang="pt-BR" sz="1800" u="none" strike="noStrike" cap="none"/>
                        <a:t>Pessoal Administrativo</a:t>
                      </a:r>
                      <a:r>
                        <a:rPr lang="pt-BR" sz="1800" b="0" u="none" strike="noStrike" cap="none"/>
                        <a:t>: </a:t>
                      </a:r>
                      <a:r>
                        <a:rPr lang="pt-BR" sz="1800" u="none" strike="noStrike" cap="none">
                          <a:solidFill>
                            <a:srgbClr val="A92D30"/>
                          </a:solidFill>
                        </a:rPr>
                        <a:t>275</a:t>
                      </a:r>
                      <a:endParaRPr/>
                    </a:p>
                  </a:txBody>
                  <a:tcPr marL="45725" marR="45725" marT="45725" marB="45725" anchor="ctr">
                    <a:lnT w="12700" cap="flat" cmpd="sng">
                      <a:solidFill>
                        <a:srgbClr val="A92D30"/>
                      </a:solidFill>
                      <a:prstDash val="solid"/>
                      <a:round/>
                      <a:headEnd type="none" w="sm" len="sm"/>
                      <a:tailEnd type="none" w="sm" len="sm"/>
                    </a:lnT>
                    <a:lnB w="12700" cap="flat" cmpd="sng">
                      <a:solidFill>
                        <a:srgbClr val="A92D30"/>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9"/>
          <p:cNvSpPr txBox="1">
            <a:spLocks noGrp="1"/>
          </p:cNvSpPr>
          <p:nvPr>
            <p:ph type="title"/>
          </p:nvPr>
        </p:nvSpPr>
        <p:spPr>
          <a:xfrm>
            <a:off x="2615609" y="617673"/>
            <a:ext cx="3912781" cy="616073"/>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pt-BR" sz="3600" b="1" dirty="0">
                <a:solidFill>
                  <a:schemeClr val="lt1"/>
                </a:solidFill>
              </a:rPr>
              <a:t>COPPE na web</a:t>
            </a:r>
            <a:endParaRPr sz="3600" b="1" i="1" dirty="0">
              <a:solidFill>
                <a:schemeClr val="lt1"/>
              </a:solidFill>
            </a:endParaRPr>
          </a:p>
        </p:txBody>
      </p:sp>
      <p:sp>
        <p:nvSpPr>
          <p:cNvPr id="301" name="Google Shape;301;p9"/>
          <p:cNvSpPr txBox="1">
            <a:spLocks noGrp="1"/>
          </p:cNvSpPr>
          <p:nvPr>
            <p:ph type="sldNum" idx="12"/>
          </p:nvPr>
        </p:nvSpPr>
        <p:spPr>
          <a:xfrm>
            <a:off x="6947647" y="6471397"/>
            <a:ext cx="2133600"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pt-BR">
                <a:solidFill>
                  <a:srgbClr val="FF0000"/>
                </a:solidFill>
                <a:latin typeface="Arial"/>
                <a:ea typeface="Arial"/>
                <a:cs typeface="Arial"/>
                <a:sym typeface="Arial"/>
              </a:rPr>
              <a:t>12</a:t>
            </a:fld>
            <a:endParaRPr>
              <a:solidFill>
                <a:srgbClr val="FF0000"/>
              </a:solidFill>
              <a:latin typeface="Arial"/>
              <a:ea typeface="Arial"/>
              <a:cs typeface="Arial"/>
              <a:sym typeface="Arial"/>
            </a:endParaRPr>
          </a:p>
        </p:txBody>
      </p:sp>
      <p:pic>
        <p:nvPicPr>
          <p:cNvPr id="302" name="Google Shape;302;p9" descr="Interface gráfica do usuário, Site&#10;&#10;Descrição gerada automaticamente"/>
          <p:cNvPicPr preferRelativeResize="0"/>
          <p:nvPr/>
        </p:nvPicPr>
        <p:blipFill rotWithShape="1">
          <a:blip r:embed="rId3">
            <a:alphaModFix/>
          </a:blip>
          <a:srcRect/>
          <a:stretch/>
        </p:blipFill>
        <p:spPr>
          <a:xfrm>
            <a:off x="663742" y="2516844"/>
            <a:ext cx="3524436" cy="2493155"/>
          </a:xfrm>
          <a:prstGeom prst="rect">
            <a:avLst/>
          </a:prstGeom>
          <a:noFill/>
          <a:ln>
            <a:noFill/>
          </a:ln>
        </p:spPr>
      </p:pic>
      <p:sp>
        <p:nvSpPr>
          <p:cNvPr id="303" name="Google Shape;303;p9"/>
          <p:cNvSpPr txBox="1"/>
          <p:nvPr/>
        </p:nvSpPr>
        <p:spPr>
          <a:xfrm>
            <a:off x="663742" y="5076521"/>
            <a:ext cx="4580964" cy="1200288"/>
          </a:xfrm>
          <a:prstGeom prst="rect">
            <a:avLst/>
          </a:prstGeom>
          <a:noFill/>
          <a:ln>
            <a:noFill/>
          </a:ln>
        </p:spPr>
        <p:txBody>
          <a:bodyPr spcFirstLastPara="1" wrap="square" lIns="91425" tIns="45700" rIns="91425" bIns="45700" anchor="t" anchorCtr="0">
            <a:spAutoFit/>
          </a:bodyPr>
          <a:lstStyle/>
          <a:p>
            <a:r>
              <a:rPr lang="pt-BR" sz="1800" b="1" dirty="0">
                <a:solidFill>
                  <a:srgbClr val="000000"/>
                </a:solidFill>
                <a:latin typeface="Times New Roman"/>
                <a:ea typeface="Times New Roman"/>
                <a:cs typeface="Times New Roman"/>
                <a:sym typeface="Times New Roman"/>
              </a:rPr>
              <a:t>Site</a:t>
            </a:r>
            <a:r>
              <a:rPr lang="pt-BR" sz="1800" b="1" dirty="0">
                <a:latin typeface="Times New Roman"/>
                <a:cs typeface="Times New Roman"/>
                <a:sym typeface="Times New Roman"/>
              </a:rPr>
              <a:t>: </a:t>
            </a:r>
            <a:r>
              <a:rPr lang="pt-BR" sz="1800" b="1" dirty="0">
                <a:solidFill>
                  <a:srgbClr val="C00000"/>
                </a:solidFill>
                <a:latin typeface="Times New Roman"/>
                <a:cs typeface="Times New Roman"/>
              </a:rPr>
              <a:t>www.coppe.ufrj.br</a:t>
            </a:r>
            <a:endParaRPr lang="pt-BR" sz="1800" b="1" dirty="0">
              <a:solidFill>
                <a:srgbClr val="C00000"/>
              </a:solidFill>
              <a:latin typeface="Times New Roman"/>
              <a:cs typeface="Times New Roman"/>
              <a:sym typeface="Times New Roman"/>
            </a:endParaRPr>
          </a:p>
          <a:p>
            <a:pPr marL="0" marR="0" lvl="0" indent="0" algn="l" rtl="0">
              <a:spcBef>
                <a:spcPts val="0"/>
              </a:spcBef>
              <a:spcAft>
                <a:spcPts val="0"/>
              </a:spcAft>
              <a:buNone/>
            </a:pPr>
            <a:r>
              <a:rPr lang="pt-BR" sz="1800" b="1" dirty="0">
                <a:solidFill>
                  <a:srgbClr val="000000"/>
                </a:solidFill>
                <a:latin typeface="Times New Roman"/>
                <a:ea typeface="Times New Roman"/>
                <a:cs typeface="Times New Roman"/>
                <a:sym typeface="Times New Roman"/>
              </a:rPr>
              <a:t>Facebook: www.facebook.com/coppe</a:t>
            </a:r>
            <a:endParaRPr dirty="0"/>
          </a:p>
          <a:p>
            <a:pPr marL="0" marR="0" lvl="0" indent="0" algn="l" rtl="0">
              <a:spcBef>
                <a:spcPts val="0"/>
              </a:spcBef>
              <a:spcAft>
                <a:spcPts val="0"/>
              </a:spcAft>
              <a:buNone/>
            </a:pPr>
            <a:r>
              <a:rPr lang="pt-BR" sz="1800" b="1" dirty="0">
                <a:solidFill>
                  <a:srgbClr val="000000"/>
                </a:solidFill>
                <a:latin typeface="Times New Roman"/>
                <a:ea typeface="Times New Roman"/>
                <a:cs typeface="Times New Roman"/>
                <a:sym typeface="Times New Roman"/>
              </a:rPr>
              <a:t>Twitter: https:/twitter.com/</a:t>
            </a:r>
            <a:r>
              <a:rPr lang="pt-BR" sz="1800" b="1" dirty="0" err="1">
                <a:solidFill>
                  <a:srgbClr val="000000"/>
                </a:solidFill>
                <a:latin typeface="Times New Roman"/>
                <a:ea typeface="Times New Roman"/>
                <a:cs typeface="Times New Roman"/>
                <a:sym typeface="Times New Roman"/>
              </a:rPr>
              <a:t>CoppeUFRJ</a:t>
            </a:r>
            <a:endParaRPr sz="1800" b="1" dirty="0">
              <a:solidFill>
                <a:srgbClr val="000000"/>
              </a:solidFill>
              <a:latin typeface="Times New Roman"/>
              <a:ea typeface="Times New Roman"/>
              <a:cs typeface="Times New Roman"/>
              <a:sym typeface="Times New Roman"/>
            </a:endParaRPr>
          </a:p>
          <a:p>
            <a:pPr marL="0" marR="0" lvl="0" indent="0" algn="l" rtl="0">
              <a:spcBef>
                <a:spcPts val="0"/>
              </a:spcBef>
              <a:spcAft>
                <a:spcPts val="0"/>
              </a:spcAft>
              <a:buNone/>
            </a:pPr>
            <a:r>
              <a:rPr lang="pt-BR" sz="1800" b="1" dirty="0">
                <a:solidFill>
                  <a:srgbClr val="000000"/>
                </a:solidFill>
                <a:latin typeface="Times New Roman"/>
                <a:ea typeface="Times New Roman"/>
                <a:cs typeface="Times New Roman"/>
                <a:sym typeface="Times New Roman"/>
              </a:rPr>
              <a:t>Instagram: @</a:t>
            </a:r>
            <a:r>
              <a:rPr lang="pt-BR" sz="1800" b="1" dirty="0" err="1">
                <a:solidFill>
                  <a:srgbClr val="000000"/>
                </a:solidFill>
                <a:latin typeface="Times New Roman"/>
                <a:ea typeface="Times New Roman"/>
                <a:cs typeface="Times New Roman"/>
                <a:sym typeface="Times New Roman"/>
              </a:rPr>
              <a:t>coppeufrj</a:t>
            </a:r>
            <a:endParaRPr dirty="0"/>
          </a:p>
        </p:txBody>
      </p:sp>
      <p:pic>
        <p:nvPicPr>
          <p:cNvPr id="6" name="Google Shape;311;p10">
            <a:extLst>
              <a:ext uri="{FF2B5EF4-FFF2-40B4-BE49-F238E27FC236}">
                <a16:creationId xmlns:a16="http://schemas.microsoft.com/office/drawing/2014/main" id="{68537675-98B8-4E92-A6E1-3ABBB22D1B8C}"/>
              </a:ext>
            </a:extLst>
          </p:cNvPr>
          <p:cNvPicPr preferRelativeResize="0"/>
          <p:nvPr/>
        </p:nvPicPr>
        <p:blipFill rotWithShape="1">
          <a:blip r:embed="rId4">
            <a:alphaModFix/>
          </a:blip>
          <a:srcRect/>
          <a:stretch/>
        </p:blipFill>
        <p:spPr>
          <a:xfrm>
            <a:off x="4707852" y="1620353"/>
            <a:ext cx="3772405" cy="2658135"/>
          </a:xfrm>
          <a:prstGeom prst="rect">
            <a:avLst/>
          </a:prstGeom>
          <a:noFill/>
          <a:ln>
            <a:noFill/>
          </a:ln>
        </p:spPr>
      </p:pic>
      <p:sp>
        <p:nvSpPr>
          <p:cNvPr id="2" name="Retângulo 1">
            <a:extLst>
              <a:ext uri="{FF2B5EF4-FFF2-40B4-BE49-F238E27FC236}">
                <a16:creationId xmlns:a16="http://schemas.microsoft.com/office/drawing/2014/main" id="{0B9EFED2-D310-4582-885E-5E4A28930C06}"/>
              </a:ext>
            </a:extLst>
          </p:cNvPr>
          <p:cNvSpPr/>
          <p:nvPr/>
        </p:nvSpPr>
        <p:spPr>
          <a:xfrm>
            <a:off x="4707852" y="4266946"/>
            <a:ext cx="4572000" cy="923330"/>
          </a:xfrm>
          <a:prstGeom prst="rect">
            <a:avLst/>
          </a:prstGeom>
        </p:spPr>
        <p:txBody>
          <a:bodyPr>
            <a:spAutoFit/>
          </a:bodyPr>
          <a:lstStyle/>
          <a:p>
            <a:pPr lvl="0"/>
            <a:r>
              <a:rPr lang="en-US" sz="1800" b="1" dirty="0">
                <a:solidFill>
                  <a:schemeClr val="dk2"/>
                </a:solidFill>
                <a:latin typeface="Times New Roman"/>
                <a:ea typeface="Times New Roman"/>
                <a:cs typeface="Times New Roman"/>
                <a:sym typeface="Times New Roman"/>
              </a:rPr>
              <a:t>Site</a:t>
            </a:r>
            <a:r>
              <a:rPr lang="en-US" sz="1800" b="1" dirty="0">
                <a:solidFill>
                  <a:schemeClr val="dk2"/>
                </a:solidFill>
                <a:latin typeface="Times New Roman"/>
                <a:cs typeface="Times New Roman"/>
                <a:sym typeface="Times New Roman"/>
              </a:rPr>
              <a:t>: </a:t>
            </a:r>
            <a:r>
              <a:rPr lang="pt-BR" sz="1800" b="1" dirty="0">
                <a:solidFill>
                  <a:srgbClr val="C00000"/>
                </a:solidFill>
                <a:latin typeface="Times New Roman"/>
                <a:cs typeface="Times New Roman"/>
              </a:rPr>
              <a:t>www.coppetec.coppe.ufrj.br</a:t>
            </a:r>
            <a:endParaRPr lang="en-US" sz="1800" b="1" dirty="0">
              <a:solidFill>
                <a:srgbClr val="C00000"/>
              </a:solidFill>
              <a:latin typeface="Times New Roman"/>
              <a:cs typeface="Times New Roman"/>
              <a:sym typeface="Times New Roman"/>
            </a:endParaRPr>
          </a:p>
          <a:p>
            <a:pPr lvl="0"/>
            <a:r>
              <a:rPr lang="en-US" sz="1800" b="1" dirty="0">
                <a:solidFill>
                  <a:schemeClr val="dk2"/>
                </a:solidFill>
                <a:latin typeface="Times New Roman"/>
                <a:ea typeface="Times New Roman"/>
                <a:cs typeface="Times New Roman"/>
                <a:sym typeface="Times New Roman"/>
              </a:rPr>
              <a:t>Facebook: www.facebook.com/coppetec</a:t>
            </a:r>
          </a:p>
          <a:p>
            <a:pPr lvl="0"/>
            <a:r>
              <a:rPr lang="en-US" sz="1800" b="1" dirty="0">
                <a:solidFill>
                  <a:schemeClr val="dk2"/>
                </a:solidFill>
                <a:latin typeface="Times New Roman"/>
                <a:ea typeface="Times New Roman"/>
                <a:cs typeface="Times New Roman"/>
                <a:sym typeface="Times New Roman"/>
              </a:rPr>
              <a:t>E-mail: rh@coppetec.ufrj.br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10"/>
          <p:cNvSpPr txBox="1">
            <a:spLocks noGrp="1"/>
          </p:cNvSpPr>
          <p:nvPr>
            <p:ph type="title"/>
          </p:nvPr>
        </p:nvSpPr>
        <p:spPr>
          <a:xfrm>
            <a:off x="1632959" y="51127"/>
            <a:ext cx="5878081" cy="616073"/>
          </a:xfrm>
          <a:prstGeom prst="rect">
            <a:avLst/>
          </a:prstGeom>
          <a:noFill/>
          <a:ln>
            <a:noFill/>
          </a:ln>
        </p:spPr>
        <p:txBody>
          <a:bodyPr spcFirstLastPara="1" wrap="square" lIns="91425" tIns="45700" rIns="91425" bIns="45700" anchor="t" anchorCtr="0">
            <a:noAutofit/>
          </a:bodyPr>
          <a:lstStyle/>
          <a:p>
            <a:pPr lvl="0"/>
            <a:br>
              <a:rPr lang="pt-BR" sz="3600" b="1" dirty="0">
                <a:solidFill>
                  <a:schemeClr val="lt1"/>
                </a:solidFill>
              </a:rPr>
            </a:br>
            <a:r>
              <a:rPr lang="pt-BR" sz="3600" dirty="0"/>
              <a:t>Alguns setores da COPPE</a:t>
            </a:r>
            <a:endParaRPr sz="3600" b="1" i="1" dirty="0">
              <a:solidFill>
                <a:schemeClr val="lt1"/>
              </a:solidFill>
            </a:endParaRPr>
          </a:p>
        </p:txBody>
      </p:sp>
      <p:sp>
        <p:nvSpPr>
          <p:cNvPr id="309" name="Google Shape;309;p10"/>
          <p:cNvSpPr txBox="1">
            <a:spLocks noGrp="1"/>
          </p:cNvSpPr>
          <p:nvPr>
            <p:ph type="sldNum" idx="12"/>
          </p:nvPr>
        </p:nvSpPr>
        <p:spPr>
          <a:xfrm>
            <a:off x="7010400" y="6480362"/>
            <a:ext cx="2133600"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pt-BR">
                <a:solidFill>
                  <a:srgbClr val="FF0000"/>
                </a:solidFill>
                <a:latin typeface="Arial"/>
                <a:ea typeface="Arial"/>
                <a:cs typeface="Arial"/>
                <a:sym typeface="Arial"/>
              </a:rPr>
              <a:t>13</a:t>
            </a:fld>
            <a:endParaRPr>
              <a:solidFill>
                <a:srgbClr val="FF0000"/>
              </a:solidFill>
              <a:latin typeface="Arial"/>
              <a:ea typeface="Arial"/>
              <a:cs typeface="Arial"/>
              <a:sym typeface="Arial"/>
            </a:endParaRPr>
          </a:p>
        </p:txBody>
      </p:sp>
      <p:sp>
        <p:nvSpPr>
          <p:cNvPr id="310" name="Google Shape;310;p10"/>
          <p:cNvSpPr txBox="1"/>
          <p:nvPr/>
        </p:nvSpPr>
        <p:spPr>
          <a:xfrm>
            <a:off x="438251" y="1509800"/>
            <a:ext cx="8231616" cy="4893607"/>
          </a:xfrm>
          <a:prstGeom prst="rect">
            <a:avLst/>
          </a:prstGeom>
          <a:noFill/>
          <a:ln>
            <a:noFill/>
          </a:ln>
        </p:spPr>
        <p:txBody>
          <a:bodyPr spcFirstLastPara="1" wrap="square" lIns="91425" tIns="45700" rIns="91425" bIns="45700" anchor="t" anchorCtr="0">
            <a:spAutoFit/>
          </a:bodyPr>
          <a:lstStyle/>
          <a:p>
            <a:pPr lvl="0"/>
            <a:r>
              <a:rPr lang="pt-BR" sz="2400" b="1" dirty="0">
                <a:solidFill>
                  <a:srgbClr val="C00000"/>
                </a:solidFill>
                <a:latin typeface="Times New Roman" panose="02020603050405020304" pitchFamily="18" charset="0"/>
                <a:cs typeface="Times New Roman" panose="02020603050405020304" pitchFamily="18" charset="0"/>
              </a:rPr>
              <a:t>Gerência de Informática- CISI</a:t>
            </a:r>
          </a:p>
          <a:p>
            <a:pPr lvl="0"/>
            <a:r>
              <a:rPr lang="pt-BR" sz="2400" b="1" dirty="0">
                <a:solidFill>
                  <a:srgbClr val="C00000"/>
                </a:solidFill>
                <a:latin typeface="Times New Roman" panose="02020603050405020304" pitchFamily="18" charset="0"/>
                <a:cs typeface="Times New Roman" panose="02020603050405020304" pitchFamily="18" charset="0"/>
              </a:rPr>
              <a:t>gielkop@cisi.coppe.ufrj.br</a:t>
            </a:r>
          </a:p>
          <a:p>
            <a:pPr lvl="0"/>
            <a:r>
              <a:rPr lang="pt-BR" sz="2400" b="1" dirty="0">
                <a:solidFill>
                  <a:srgbClr val="C00000"/>
                </a:solidFill>
                <a:latin typeface="Times New Roman" panose="02020603050405020304" pitchFamily="18" charset="0"/>
                <a:cs typeface="Times New Roman" panose="02020603050405020304" pitchFamily="18" charset="0"/>
              </a:rPr>
              <a:t>https:// chamados.cisi.coppe.ufrj.br (apara abertura de chamados) </a:t>
            </a:r>
          </a:p>
          <a:p>
            <a:pPr lvl="0"/>
            <a:endParaRPr lang="pt-BR" sz="2400" b="1" dirty="0">
              <a:solidFill>
                <a:srgbClr val="C00000"/>
              </a:solidFill>
              <a:latin typeface="Times New Roman" panose="02020603050405020304" pitchFamily="18" charset="0"/>
              <a:cs typeface="Times New Roman" panose="02020603050405020304" pitchFamily="18" charset="0"/>
            </a:endParaRPr>
          </a:p>
          <a:p>
            <a:pPr lvl="0"/>
            <a:r>
              <a:rPr lang="pt-BR" sz="2400" b="1" dirty="0">
                <a:solidFill>
                  <a:srgbClr val="C00000"/>
                </a:solidFill>
                <a:latin typeface="Times New Roman" panose="02020603050405020304" pitchFamily="18" charset="0"/>
                <a:cs typeface="Times New Roman" panose="02020603050405020304" pitchFamily="18" charset="0"/>
              </a:rPr>
              <a:t>Gerência de Manutenção </a:t>
            </a:r>
          </a:p>
          <a:p>
            <a:pPr lvl="0"/>
            <a:r>
              <a:rPr lang="pt-BR" sz="2400" b="1" dirty="0">
                <a:solidFill>
                  <a:srgbClr val="C00000"/>
                </a:solidFill>
                <a:latin typeface="Times New Roman" panose="02020603050405020304" pitchFamily="18" charset="0"/>
                <a:cs typeface="Times New Roman" panose="02020603050405020304" pitchFamily="18" charset="0"/>
              </a:rPr>
              <a:t>renan@adc.coppe.ufrj.br </a:t>
            </a:r>
          </a:p>
          <a:p>
            <a:pPr lvl="0"/>
            <a:endParaRPr lang="pt-BR" sz="2400" b="1" dirty="0">
              <a:solidFill>
                <a:srgbClr val="C00000"/>
              </a:solidFill>
              <a:latin typeface="Times New Roman" panose="02020603050405020304" pitchFamily="18" charset="0"/>
              <a:cs typeface="Times New Roman" panose="02020603050405020304" pitchFamily="18" charset="0"/>
            </a:endParaRPr>
          </a:p>
          <a:p>
            <a:pPr lvl="0"/>
            <a:r>
              <a:rPr lang="pt-BR" sz="2400" b="1" dirty="0">
                <a:solidFill>
                  <a:srgbClr val="C00000"/>
                </a:solidFill>
                <a:latin typeface="Times New Roman" panose="02020603050405020304" pitchFamily="18" charset="0"/>
                <a:cs typeface="Times New Roman" panose="02020603050405020304" pitchFamily="18" charset="0"/>
              </a:rPr>
              <a:t>Gerência de Protocolo e Documentação </a:t>
            </a:r>
          </a:p>
          <a:p>
            <a:pPr lvl="0"/>
            <a:r>
              <a:rPr lang="pt-BR" sz="2400" b="1" dirty="0">
                <a:solidFill>
                  <a:srgbClr val="C00000"/>
                </a:solidFill>
                <a:latin typeface="Times New Roman" panose="02020603050405020304" pitchFamily="18" charset="0"/>
                <a:cs typeface="Times New Roman" panose="02020603050405020304" pitchFamily="18" charset="0"/>
              </a:rPr>
              <a:t>wfarias@adc.coppe.ufrj.br </a:t>
            </a:r>
          </a:p>
          <a:p>
            <a:pPr lvl="0"/>
            <a:endParaRPr lang="pt-BR" sz="2400" b="1" dirty="0">
              <a:solidFill>
                <a:srgbClr val="C00000"/>
              </a:solidFill>
              <a:latin typeface="Times New Roman" panose="02020603050405020304" pitchFamily="18" charset="0"/>
              <a:cs typeface="Times New Roman" panose="02020603050405020304" pitchFamily="18" charset="0"/>
            </a:endParaRPr>
          </a:p>
          <a:p>
            <a:pPr lvl="0"/>
            <a:r>
              <a:rPr lang="pt-BR" sz="2400" b="1" dirty="0">
                <a:solidFill>
                  <a:srgbClr val="C00000"/>
                </a:solidFill>
                <a:latin typeface="Times New Roman" panose="02020603050405020304" pitchFamily="18" charset="0"/>
                <a:cs typeface="Times New Roman" panose="02020603050405020304" pitchFamily="18" charset="0"/>
              </a:rPr>
              <a:t>Gerência de Segurança do Trabalho, Saúde e Meio Ambiente </a:t>
            </a:r>
          </a:p>
          <a:p>
            <a:pPr lvl="0"/>
            <a:r>
              <a:rPr lang="pt-BR" sz="2400" b="1" dirty="0" err="1">
                <a:solidFill>
                  <a:srgbClr val="C00000"/>
                </a:solidFill>
                <a:latin typeface="Times New Roman" panose="02020603050405020304" pitchFamily="18" charset="0"/>
                <a:cs typeface="Times New Roman" panose="02020603050405020304" pitchFamily="18" charset="0"/>
              </a:rPr>
              <a:t>Tel</a:t>
            </a:r>
            <a:r>
              <a:rPr lang="pt-BR" sz="2400" b="1" dirty="0">
                <a:solidFill>
                  <a:srgbClr val="C00000"/>
                </a:solidFill>
                <a:latin typeface="Times New Roman" panose="02020603050405020304" pitchFamily="18" charset="0"/>
                <a:cs typeface="Times New Roman" panose="02020603050405020304" pitchFamily="18" charset="0"/>
              </a:rPr>
              <a:t>: 3938-8473</a:t>
            </a:r>
            <a:endParaRPr sz="2400" b="1" dirty="0">
              <a:solidFill>
                <a:srgbClr val="C00000"/>
              </a:solidFill>
              <a:latin typeface="Times New Roman" panose="02020603050405020304" pitchFamily="18" charset="0"/>
              <a:ea typeface="Times New Roman"/>
              <a:cs typeface="Times New Roman" panose="02020603050405020304" pitchFamily="18" charset="0"/>
              <a:sym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10"/>
          <p:cNvSpPr txBox="1">
            <a:spLocks noGrp="1"/>
          </p:cNvSpPr>
          <p:nvPr>
            <p:ph type="title"/>
          </p:nvPr>
        </p:nvSpPr>
        <p:spPr>
          <a:xfrm>
            <a:off x="1632959" y="51127"/>
            <a:ext cx="5878081" cy="616073"/>
          </a:xfrm>
          <a:prstGeom prst="rect">
            <a:avLst/>
          </a:prstGeom>
          <a:noFill/>
          <a:ln>
            <a:noFill/>
          </a:ln>
        </p:spPr>
        <p:txBody>
          <a:bodyPr spcFirstLastPara="1" wrap="square" lIns="91425" tIns="45700" rIns="91425" bIns="45700" anchor="t" anchorCtr="0">
            <a:noAutofit/>
          </a:bodyPr>
          <a:lstStyle/>
          <a:p>
            <a:pPr lvl="0"/>
            <a:br>
              <a:rPr lang="pt-BR" sz="3600" b="1" dirty="0">
                <a:solidFill>
                  <a:schemeClr val="lt1"/>
                </a:solidFill>
              </a:rPr>
            </a:br>
            <a:r>
              <a:rPr lang="pt-BR" sz="3600" dirty="0"/>
              <a:t>Informe seu e-mail funcional</a:t>
            </a:r>
            <a:endParaRPr sz="3600" b="1" i="1" dirty="0">
              <a:solidFill>
                <a:schemeClr val="lt1"/>
              </a:solidFill>
            </a:endParaRPr>
          </a:p>
        </p:txBody>
      </p:sp>
      <p:sp>
        <p:nvSpPr>
          <p:cNvPr id="309" name="Google Shape;309;p10"/>
          <p:cNvSpPr txBox="1">
            <a:spLocks noGrp="1"/>
          </p:cNvSpPr>
          <p:nvPr>
            <p:ph type="sldNum" idx="12"/>
          </p:nvPr>
        </p:nvSpPr>
        <p:spPr>
          <a:xfrm>
            <a:off x="7010400" y="6480362"/>
            <a:ext cx="2133600"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pt-BR">
                <a:solidFill>
                  <a:srgbClr val="FF0000"/>
                </a:solidFill>
                <a:latin typeface="Arial"/>
                <a:ea typeface="Arial"/>
                <a:cs typeface="Arial"/>
                <a:sym typeface="Arial"/>
              </a:rPr>
              <a:t>14</a:t>
            </a:fld>
            <a:endParaRPr>
              <a:solidFill>
                <a:srgbClr val="FF0000"/>
              </a:solidFill>
              <a:latin typeface="Arial"/>
              <a:ea typeface="Arial"/>
              <a:cs typeface="Arial"/>
              <a:sym typeface="Arial"/>
            </a:endParaRPr>
          </a:p>
        </p:txBody>
      </p:sp>
      <p:sp>
        <p:nvSpPr>
          <p:cNvPr id="310" name="Google Shape;310;p10"/>
          <p:cNvSpPr txBox="1"/>
          <p:nvPr/>
        </p:nvSpPr>
        <p:spPr>
          <a:xfrm>
            <a:off x="456191" y="2136358"/>
            <a:ext cx="8231616" cy="2585283"/>
          </a:xfrm>
          <a:prstGeom prst="rect">
            <a:avLst/>
          </a:prstGeom>
          <a:noFill/>
          <a:ln>
            <a:noFill/>
          </a:ln>
        </p:spPr>
        <p:txBody>
          <a:bodyPr spcFirstLastPara="1" wrap="square" lIns="91425" tIns="45700" rIns="91425" bIns="45700" anchor="t" anchorCtr="0">
            <a:spAutoFit/>
          </a:bodyPr>
          <a:lstStyle/>
          <a:p>
            <a:pPr algn="ctr"/>
            <a:r>
              <a:rPr lang="pt-BR" sz="5400" b="1" dirty="0">
                <a:solidFill>
                  <a:srgbClr val="C00000"/>
                </a:solidFill>
                <a:latin typeface="Times New Roman" panose="02020603050405020304" pitchFamily="18" charset="0"/>
                <a:cs typeface="Times New Roman" panose="02020603050405020304" pitchFamily="18" charset="0"/>
              </a:rPr>
              <a:t>Informe seu e-mail funcional para grh@adc.coppe.ufrj.br</a:t>
            </a:r>
            <a:endParaRPr sz="5400" b="1" dirty="0">
              <a:solidFill>
                <a:srgbClr val="C00000"/>
              </a:solidFill>
              <a:latin typeface="Times New Roman" panose="02020603050405020304" pitchFamily="18" charset="0"/>
              <a:cs typeface="Times New Roman" panose="02020603050405020304" pitchFamily="18" charset="0"/>
              <a:sym typeface="Times New Roman"/>
            </a:endParaRPr>
          </a:p>
        </p:txBody>
      </p:sp>
    </p:spTree>
    <p:extLst>
      <p:ext uri="{BB962C8B-B14F-4D97-AF65-F5344CB8AC3E}">
        <p14:creationId xmlns:p14="http://schemas.microsoft.com/office/powerpoint/2010/main" val="24801881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14"/>
          <p:cNvSpPr txBox="1">
            <a:spLocks noGrp="1"/>
          </p:cNvSpPr>
          <p:nvPr>
            <p:ph type="title"/>
          </p:nvPr>
        </p:nvSpPr>
        <p:spPr>
          <a:xfrm>
            <a:off x="557213" y="70177"/>
            <a:ext cx="8029574" cy="710873"/>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br>
              <a:rPr lang="pt-BR" sz="3600" b="1">
                <a:solidFill>
                  <a:schemeClr val="lt1"/>
                </a:solidFill>
              </a:rPr>
            </a:br>
            <a:r>
              <a:rPr lang="pt-BR" sz="3600" b="1">
                <a:solidFill>
                  <a:schemeClr val="lt1"/>
                </a:solidFill>
              </a:rPr>
              <a:t>Gerência de Recursos Humanos (GRH)</a:t>
            </a:r>
            <a:endParaRPr sz="3600" b="1" i="1">
              <a:solidFill>
                <a:schemeClr val="lt1"/>
              </a:solidFill>
            </a:endParaRPr>
          </a:p>
        </p:txBody>
      </p:sp>
      <p:sp>
        <p:nvSpPr>
          <p:cNvPr id="356" name="Google Shape;356;p14"/>
          <p:cNvSpPr txBox="1">
            <a:spLocks noGrp="1"/>
          </p:cNvSpPr>
          <p:nvPr>
            <p:ph type="sldNum" idx="12"/>
          </p:nvPr>
        </p:nvSpPr>
        <p:spPr>
          <a:xfrm>
            <a:off x="7010400" y="6462433"/>
            <a:ext cx="2133600"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pt-BR">
                <a:solidFill>
                  <a:srgbClr val="FF0000"/>
                </a:solidFill>
                <a:latin typeface="Arial"/>
                <a:ea typeface="Arial"/>
                <a:cs typeface="Arial"/>
                <a:sym typeface="Arial"/>
              </a:rPr>
              <a:t>15</a:t>
            </a:fld>
            <a:endParaRPr>
              <a:solidFill>
                <a:srgbClr val="FF0000"/>
              </a:solidFill>
              <a:latin typeface="Arial"/>
              <a:ea typeface="Arial"/>
              <a:cs typeface="Arial"/>
              <a:sym typeface="Arial"/>
            </a:endParaRPr>
          </a:p>
        </p:txBody>
      </p:sp>
      <p:pic>
        <p:nvPicPr>
          <p:cNvPr id="357" name="Google Shape;357;p14"/>
          <p:cNvPicPr preferRelativeResize="0"/>
          <p:nvPr/>
        </p:nvPicPr>
        <p:blipFill rotWithShape="1">
          <a:blip r:embed="rId3">
            <a:alphaModFix/>
          </a:blip>
          <a:srcRect/>
          <a:stretch/>
        </p:blipFill>
        <p:spPr>
          <a:xfrm>
            <a:off x="733647" y="1428750"/>
            <a:ext cx="7205209" cy="3819804"/>
          </a:xfrm>
          <a:prstGeom prst="rect">
            <a:avLst/>
          </a:prstGeom>
          <a:noFill/>
          <a:ln>
            <a:noFill/>
          </a:ln>
        </p:spPr>
      </p:pic>
      <p:sp>
        <p:nvSpPr>
          <p:cNvPr id="358" name="Google Shape;358;p14"/>
          <p:cNvSpPr txBox="1"/>
          <p:nvPr/>
        </p:nvSpPr>
        <p:spPr>
          <a:xfrm>
            <a:off x="733647" y="5288755"/>
            <a:ext cx="3757612"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BR" sz="1800" b="1" dirty="0">
                <a:solidFill>
                  <a:schemeClr val="dk2"/>
                </a:solidFill>
                <a:latin typeface="Times New Roman"/>
                <a:ea typeface="Times New Roman"/>
                <a:cs typeface="Times New Roman"/>
                <a:sym typeface="Times New Roman"/>
              </a:rPr>
              <a:t>Site: grh.dpadi.coppe.ufrj.br</a:t>
            </a:r>
            <a:endParaRPr dirty="0"/>
          </a:p>
          <a:p>
            <a:pPr marL="0" marR="0" lvl="0" indent="0" algn="l" rtl="0">
              <a:spcBef>
                <a:spcPts val="0"/>
              </a:spcBef>
              <a:spcAft>
                <a:spcPts val="0"/>
              </a:spcAft>
              <a:buNone/>
            </a:pPr>
            <a:r>
              <a:rPr lang="pt-BR" sz="1800" b="1" dirty="0">
                <a:solidFill>
                  <a:schemeClr val="dk2"/>
                </a:solidFill>
                <a:latin typeface="Times New Roman"/>
                <a:ea typeface="Times New Roman"/>
                <a:cs typeface="Times New Roman"/>
                <a:sym typeface="Times New Roman"/>
              </a:rPr>
              <a:t>E-mail: grh@adc.coppe.ufrj.br</a:t>
            </a:r>
            <a:endParaRPr dirty="0"/>
          </a:p>
          <a:p>
            <a:pPr marL="0" marR="0" lvl="0" indent="0" algn="l" rtl="0">
              <a:spcBef>
                <a:spcPts val="0"/>
              </a:spcBef>
              <a:spcAft>
                <a:spcPts val="0"/>
              </a:spcAft>
              <a:buNone/>
            </a:pPr>
            <a:r>
              <a:rPr lang="pt-BR" sz="1800" b="1" dirty="0">
                <a:solidFill>
                  <a:schemeClr val="dk2"/>
                </a:solidFill>
                <a:latin typeface="Times New Roman"/>
                <a:ea typeface="Times New Roman"/>
                <a:cs typeface="Times New Roman"/>
                <a:sym typeface="Times New Roman"/>
              </a:rPr>
              <a:t>Telefone: 39388333</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20"/>
          <p:cNvSpPr txBox="1">
            <a:spLocks noGrp="1"/>
          </p:cNvSpPr>
          <p:nvPr>
            <p:ph type="title"/>
          </p:nvPr>
        </p:nvSpPr>
        <p:spPr>
          <a:xfrm>
            <a:off x="1416553" y="51127"/>
            <a:ext cx="6310891" cy="616073"/>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br>
              <a:rPr lang="pt-BR" sz="3600" b="1">
                <a:solidFill>
                  <a:schemeClr val="lt1"/>
                </a:solidFill>
              </a:rPr>
            </a:br>
            <a:r>
              <a:rPr lang="pt-BR" sz="3600" b="1">
                <a:solidFill>
                  <a:schemeClr val="lt1"/>
                </a:solidFill>
                <a:latin typeface="Times New Roman"/>
                <a:ea typeface="Times New Roman"/>
                <a:cs typeface="Times New Roman"/>
                <a:sym typeface="Times New Roman"/>
              </a:rPr>
              <a:t>Acolhe COPPE</a:t>
            </a:r>
            <a:endParaRPr sz="3600" b="1" i="1">
              <a:solidFill>
                <a:schemeClr val="lt1"/>
              </a:solidFill>
            </a:endParaRPr>
          </a:p>
        </p:txBody>
      </p:sp>
      <p:sp>
        <p:nvSpPr>
          <p:cNvPr id="399" name="Google Shape;399;p20"/>
          <p:cNvSpPr txBox="1">
            <a:spLocks noGrp="1"/>
          </p:cNvSpPr>
          <p:nvPr>
            <p:ph type="sldNum" idx="12"/>
          </p:nvPr>
        </p:nvSpPr>
        <p:spPr>
          <a:xfrm>
            <a:off x="7010400" y="6444505"/>
            <a:ext cx="2133600"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pt-BR">
                <a:solidFill>
                  <a:srgbClr val="FF0000"/>
                </a:solidFill>
                <a:latin typeface="Arial"/>
                <a:ea typeface="Arial"/>
                <a:cs typeface="Arial"/>
                <a:sym typeface="Arial"/>
              </a:rPr>
              <a:t>16</a:t>
            </a:fld>
            <a:endParaRPr>
              <a:solidFill>
                <a:srgbClr val="FF0000"/>
              </a:solidFill>
              <a:latin typeface="Arial"/>
              <a:ea typeface="Arial"/>
              <a:cs typeface="Arial"/>
              <a:sym typeface="Arial"/>
            </a:endParaRPr>
          </a:p>
        </p:txBody>
      </p:sp>
      <p:pic>
        <p:nvPicPr>
          <p:cNvPr id="400" name="Google Shape;400;p20"/>
          <p:cNvPicPr preferRelativeResize="0"/>
          <p:nvPr/>
        </p:nvPicPr>
        <p:blipFill rotWithShape="1">
          <a:blip r:embed="rId3">
            <a:alphaModFix/>
          </a:blip>
          <a:srcRect/>
          <a:stretch/>
        </p:blipFill>
        <p:spPr>
          <a:xfrm>
            <a:off x="200025" y="1577315"/>
            <a:ext cx="2921919" cy="1691998"/>
          </a:xfrm>
          <a:prstGeom prst="rect">
            <a:avLst/>
          </a:prstGeom>
          <a:noFill/>
          <a:ln>
            <a:noFill/>
          </a:ln>
        </p:spPr>
      </p:pic>
      <p:sp>
        <p:nvSpPr>
          <p:cNvPr id="401" name="Google Shape;401;p20"/>
          <p:cNvSpPr txBox="1"/>
          <p:nvPr/>
        </p:nvSpPr>
        <p:spPr>
          <a:xfrm>
            <a:off x="2874869" y="1577315"/>
            <a:ext cx="5952564" cy="267765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pt-BR" sz="1400">
                <a:solidFill>
                  <a:srgbClr val="000000"/>
                </a:solidFill>
                <a:latin typeface="Times New Roman"/>
                <a:ea typeface="Times New Roman"/>
                <a:cs typeface="Times New Roman"/>
                <a:sym typeface="Times New Roman"/>
              </a:rPr>
              <a:t>O </a:t>
            </a:r>
            <a:r>
              <a:rPr lang="pt-BR" sz="1400" b="1">
                <a:solidFill>
                  <a:srgbClr val="780A0A"/>
                </a:solidFill>
                <a:latin typeface="Times New Roman"/>
                <a:ea typeface="Times New Roman"/>
                <a:cs typeface="Times New Roman"/>
                <a:sym typeface="Times New Roman"/>
              </a:rPr>
              <a:t>Núcleo Psicossocial Acolhe Coppe</a:t>
            </a:r>
            <a:r>
              <a:rPr lang="pt-BR" sz="1400">
                <a:solidFill>
                  <a:srgbClr val="000000"/>
                </a:solidFill>
                <a:latin typeface="Times New Roman"/>
                <a:ea typeface="Times New Roman"/>
                <a:cs typeface="Times New Roman"/>
                <a:sym typeface="Times New Roman"/>
              </a:rPr>
              <a:t> oferece suporte psicossocial, virtual (posteriormente presencial)</a:t>
            </a:r>
            <a:r>
              <a:rPr lang="pt-BR" sz="1400" i="1">
                <a:solidFill>
                  <a:srgbClr val="000000"/>
                </a:solidFill>
                <a:latin typeface="Times New Roman"/>
                <a:ea typeface="Times New Roman"/>
                <a:cs typeface="Times New Roman"/>
                <a:sym typeface="Times New Roman"/>
              </a:rPr>
              <a:t>,</a:t>
            </a:r>
            <a:r>
              <a:rPr lang="pt-BR" sz="1400">
                <a:solidFill>
                  <a:srgbClr val="000000"/>
                </a:solidFill>
                <a:latin typeface="Times New Roman"/>
                <a:ea typeface="Times New Roman"/>
                <a:cs typeface="Times New Roman"/>
                <a:sym typeface="Times New Roman"/>
              </a:rPr>
              <a:t> para a sua comunidade discente e força de trabalho, objetivando contribuir com o bem-estar individual e institucional.</a:t>
            </a:r>
            <a:endParaRPr/>
          </a:p>
          <a:p>
            <a:pPr marL="0" marR="0" lvl="0" indent="0" algn="just" rtl="0">
              <a:spcBef>
                <a:spcPts val="0"/>
              </a:spcBef>
              <a:spcAft>
                <a:spcPts val="0"/>
              </a:spcAft>
              <a:buNone/>
            </a:pPr>
            <a:endParaRPr sz="1400">
              <a:solidFill>
                <a:schemeClr val="lt1"/>
              </a:solidFill>
              <a:latin typeface="Times New Roman"/>
              <a:ea typeface="Times New Roman"/>
              <a:cs typeface="Times New Roman"/>
              <a:sym typeface="Times New Roman"/>
            </a:endParaRPr>
          </a:p>
          <a:p>
            <a:pPr marL="0" marR="0" lvl="0" indent="0" algn="just" rtl="0">
              <a:spcBef>
                <a:spcPts val="0"/>
              </a:spcBef>
              <a:spcAft>
                <a:spcPts val="0"/>
              </a:spcAft>
              <a:buNone/>
            </a:pPr>
            <a:r>
              <a:rPr lang="pt-BR" sz="1400">
                <a:solidFill>
                  <a:srgbClr val="000000"/>
                </a:solidFill>
                <a:latin typeface="Times New Roman"/>
                <a:ea typeface="Times New Roman"/>
                <a:cs typeface="Times New Roman"/>
                <a:sym typeface="Times New Roman"/>
              </a:rPr>
              <a:t>A metodologia utilizada consiste em diversas ações interdisciplinares com foco no diálogo, na ética,  dos direitos, das relações interpessoais, do bem estar individual e coletivo como condição essencial para a desejável transformação da realidade. Para tanto,  atividades individuais e coletivas são oferecidas como ferramentas de apoio: </a:t>
            </a:r>
            <a:endParaRPr/>
          </a:p>
          <a:p>
            <a:pPr marL="0" marR="0" lvl="0" indent="0" algn="just" rtl="0">
              <a:spcBef>
                <a:spcPts val="0"/>
              </a:spcBef>
              <a:spcAft>
                <a:spcPts val="0"/>
              </a:spcAft>
              <a:buNone/>
            </a:pPr>
            <a:endParaRPr sz="1400">
              <a:solidFill>
                <a:srgbClr val="000000"/>
              </a:solidFill>
              <a:latin typeface="Times New Roman"/>
              <a:ea typeface="Times New Roman"/>
              <a:cs typeface="Times New Roman"/>
              <a:sym typeface="Times New Roman"/>
            </a:endParaRPr>
          </a:p>
          <a:p>
            <a:pPr marL="0" marR="0" lvl="0" indent="0" algn="just" rtl="0">
              <a:spcBef>
                <a:spcPts val="0"/>
              </a:spcBef>
              <a:spcAft>
                <a:spcPts val="0"/>
              </a:spcAft>
              <a:buNone/>
            </a:pPr>
            <a:r>
              <a:rPr lang="pt-BR" sz="1400" b="1">
                <a:solidFill>
                  <a:srgbClr val="993300"/>
                </a:solidFill>
                <a:latin typeface="Times New Roman"/>
                <a:ea typeface="Times New Roman"/>
                <a:cs typeface="Times New Roman"/>
                <a:sym typeface="Times New Roman"/>
              </a:rPr>
              <a:t>Ciranda de Mulheres, acolhimento individual, Encontro de Acolhimento, PICS, cursos e oficinas, materiais informativos, dentre outros.</a:t>
            </a:r>
            <a:endParaRPr/>
          </a:p>
        </p:txBody>
      </p:sp>
      <p:sp>
        <p:nvSpPr>
          <p:cNvPr id="402" name="Google Shape;402;p20"/>
          <p:cNvSpPr txBox="1"/>
          <p:nvPr/>
        </p:nvSpPr>
        <p:spPr>
          <a:xfrm>
            <a:off x="389964" y="4372744"/>
            <a:ext cx="8341659" cy="181588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993300"/>
              </a:buClr>
              <a:buSzPts val="1400"/>
              <a:buFont typeface="Times New Roman"/>
              <a:buNone/>
            </a:pPr>
            <a:r>
              <a:rPr lang="pt-BR" sz="1400" b="1" i="0" u="none" strike="noStrike" cap="none">
                <a:solidFill>
                  <a:srgbClr val="993300"/>
                </a:solidFill>
                <a:latin typeface="Times New Roman"/>
                <a:ea typeface="Times New Roman"/>
                <a:cs typeface="Times New Roman"/>
                <a:sym typeface="Times New Roman"/>
              </a:rPr>
              <a:t>Equipe:</a:t>
            </a:r>
            <a:endParaRPr/>
          </a:p>
          <a:p>
            <a:pPr marL="0" marR="0" lvl="0" indent="-88900" algn="just" rtl="0">
              <a:lnSpc>
                <a:spcPct val="100000"/>
              </a:lnSpc>
              <a:spcBef>
                <a:spcPts val="0"/>
              </a:spcBef>
              <a:spcAft>
                <a:spcPts val="0"/>
              </a:spcAft>
              <a:buClr>
                <a:srgbClr val="993300"/>
              </a:buClr>
              <a:buSzPts val="1400"/>
              <a:buFont typeface="Times New Roman"/>
              <a:buChar char="•"/>
            </a:pPr>
            <a:r>
              <a:rPr lang="pt-BR" sz="1400" b="1" i="0" u="none" strike="noStrike" cap="none">
                <a:solidFill>
                  <a:srgbClr val="993300"/>
                </a:solidFill>
                <a:latin typeface="Times New Roman"/>
                <a:ea typeface="Times New Roman"/>
                <a:cs typeface="Times New Roman"/>
                <a:sym typeface="Times New Roman"/>
              </a:rPr>
              <a:t>Vanda Borges</a:t>
            </a:r>
            <a:r>
              <a:rPr lang="pt-BR" sz="1400" b="0" i="0" u="none" strike="noStrike" cap="none">
                <a:solidFill>
                  <a:srgbClr val="000000"/>
                </a:solidFill>
                <a:latin typeface="Times New Roman"/>
                <a:ea typeface="Times New Roman"/>
                <a:cs typeface="Times New Roman"/>
                <a:sym typeface="Times New Roman"/>
              </a:rPr>
              <a:t> – Diretora Adjunta de Gestão de Pessoas da COPPE, Assistente Social, Mestre em Serviço Social (UFRJ)</a:t>
            </a:r>
            <a:endParaRPr sz="1400" b="0" i="0" u="none" strike="noStrike" cap="none">
              <a:solidFill>
                <a:schemeClr val="lt1"/>
              </a:solidFill>
              <a:latin typeface="Times New Roman"/>
              <a:ea typeface="Times New Roman"/>
              <a:cs typeface="Times New Roman"/>
              <a:sym typeface="Times New Roman"/>
            </a:endParaRPr>
          </a:p>
          <a:p>
            <a:pPr marL="0" marR="0" lvl="0" indent="-88900" algn="just" rtl="0">
              <a:lnSpc>
                <a:spcPct val="100000"/>
              </a:lnSpc>
              <a:spcBef>
                <a:spcPts val="0"/>
              </a:spcBef>
              <a:spcAft>
                <a:spcPts val="0"/>
              </a:spcAft>
              <a:buClr>
                <a:srgbClr val="993300"/>
              </a:buClr>
              <a:buSzPts val="1400"/>
              <a:buFont typeface="Times New Roman"/>
              <a:buChar char="•"/>
            </a:pPr>
            <a:r>
              <a:rPr lang="pt-BR" sz="1400" b="1" i="0" u="none" strike="noStrike" cap="none">
                <a:solidFill>
                  <a:srgbClr val="993300"/>
                </a:solidFill>
                <a:latin typeface="Times New Roman"/>
                <a:ea typeface="Times New Roman"/>
                <a:cs typeface="Times New Roman"/>
                <a:sym typeface="Times New Roman"/>
              </a:rPr>
              <a:t>Josiane Barros</a:t>
            </a:r>
            <a:r>
              <a:rPr lang="pt-BR" sz="1400" b="0" i="0" u="none" strike="noStrike" cap="none">
                <a:solidFill>
                  <a:srgbClr val="000000"/>
                </a:solidFill>
                <a:latin typeface="Times New Roman"/>
                <a:ea typeface="Times New Roman"/>
                <a:cs typeface="Times New Roman"/>
                <a:sym typeface="Times New Roman"/>
              </a:rPr>
              <a:t> – Coordenadora Técnica do Acolhe COPPE, Psicóloga, Mestre em Educação (UFF) e Doutora em Educação (UERJ), Pós Doutora (Faculdade de Psicologia e Ciências da Educação/Universidade do Porto, Portugal)</a:t>
            </a:r>
            <a:endParaRPr sz="1400" b="0" i="0" u="none" strike="noStrike" cap="none">
              <a:solidFill>
                <a:schemeClr val="lt1"/>
              </a:solidFill>
              <a:latin typeface="Times New Roman"/>
              <a:ea typeface="Times New Roman"/>
              <a:cs typeface="Times New Roman"/>
              <a:sym typeface="Times New Roman"/>
            </a:endParaRPr>
          </a:p>
          <a:p>
            <a:pPr marL="0" marR="0" lvl="0" indent="-88900" algn="just" rtl="0">
              <a:lnSpc>
                <a:spcPct val="100000"/>
              </a:lnSpc>
              <a:spcBef>
                <a:spcPts val="0"/>
              </a:spcBef>
              <a:spcAft>
                <a:spcPts val="0"/>
              </a:spcAft>
              <a:buClr>
                <a:srgbClr val="993300"/>
              </a:buClr>
              <a:buSzPts val="1400"/>
              <a:buFont typeface="Times New Roman"/>
              <a:buChar char="•"/>
            </a:pPr>
            <a:r>
              <a:rPr lang="pt-BR" sz="1400" b="1" i="0" u="none" strike="noStrike" cap="none">
                <a:solidFill>
                  <a:srgbClr val="993300"/>
                </a:solidFill>
                <a:latin typeface="Times New Roman"/>
                <a:ea typeface="Times New Roman"/>
                <a:cs typeface="Times New Roman"/>
                <a:sym typeface="Times New Roman"/>
              </a:rPr>
              <a:t>Marcia Oliveira</a:t>
            </a:r>
            <a:r>
              <a:rPr lang="pt-BR" sz="1400" b="0" i="0" u="none" strike="noStrike" cap="none">
                <a:solidFill>
                  <a:schemeClr val="lt1"/>
                </a:solidFill>
                <a:latin typeface="Times New Roman"/>
                <a:ea typeface="Times New Roman"/>
                <a:cs typeface="Times New Roman"/>
                <a:sym typeface="Times New Roman"/>
              </a:rPr>
              <a:t> </a:t>
            </a:r>
            <a:r>
              <a:rPr lang="pt-BR" sz="1400" b="0" i="0" u="none" strike="noStrike" cap="none">
                <a:solidFill>
                  <a:srgbClr val="000000"/>
                </a:solidFill>
                <a:latin typeface="Times New Roman"/>
                <a:ea typeface="Times New Roman"/>
                <a:cs typeface="Times New Roman"/>
                <a:sym typeface="Times New Roman"/>
              </a:rPr>
              <a:t>–</a:t>
            </a:r>
            <a:r>
              <a:rPr lang="pt-BR" sz="1400" b="0" i="0" u="none" strike="noStrike" cap="none">
                <a:solidFill>
                  <a:schemeClr val="lt1"/>
                </a:solidFill>
                <a:latin typeface="Times New Roman"/>
                <a:ea typeface="Times New Roman"/>
                <a:cs typeface="Times New Roman"/>
                <a:sym typeface="Times New Roman"/>
              </a:rPr>
              <a:t> </a:t>
            </a:r>
            <a:r>
              <a:rPr lang="pt-BR" sz="1400" b="0" i="0" u="none" strike="noStrike" cap="none">
                <a:solidFill>
                  <a:srgbClr val="000000"/>
                </a:solidFill>
                <a:latin typeface="Times New Roman"/>
                <a:ea typeface="Times New Roman"/>
                <a:cs typeface="Times New Roman"/>
                <a:sym typeface="Times New Roman"/>
              </a:rPr>
              <a:t>Terapeuta Integrativa, Mestre em Reiki, Terapias Integrativas e Complementares</a:t>
            </a:r>
            <a:endParaRPr sz="1400" b="0" i="0" u="none" strike="noStrike" cap="none">
              <a:solidFill>
                <a:schemeClr val="lt1"/>
              </a:solidFill>
              <a:latin typeface="Times New Roman"/>
              <a:ea typeface="Times New Roman"/>
              <a:cs typeface="Times New Roman"/>
              <a:sym typeface="Times New Roman"/>
            </a:endParaRPr>
          </a:p>
          <a:p>
            <a:pPr marL="0" marR="0" lvl="0" indent="-88900" algn="just" rtl="0">
              <a:lnSpc>
                <a:spcPct val="100000"/>
              </a:lnSpc>
              <a:spcBef>
                <a:spcPts val="0"/>
              </a:spcBef>
              <a:spcAft>
                <a:spcPts val="0"/>
              </a:spcAft>
              <a:buClr>
                <a:srgbClr val="993300"/>
              </a:buClr>
              <a:buSzPts val="1400"/>
              <a:buFont typeface="Times New Roman"/>
              <a:buChar char="•"/>
            </a:pPr>
            <a:r>
              <a:rPr lang="pt-BR" sz="1400" b="1" i="0" u="none" strike="noStrike" cap="none">
                <a:solidFill>
                  <a:srgbClr val="993300"/>
                </a:solidFill>
                <a:latin typeface="Times New Roman"/>
                <a:ea typeface="Times New Roman"/>
                <a:cs typeface="Times New Roman"/>
                <a:sym typeface="Times New Roman"/>
              </a:rPr>
              <a:t>Estagiárias:</a:t>
            </a:r>
            <a:r>
              <a:rPr lang="pt-BR" sz="1400" b="0" i="0" u="none" strike="noStrike" cap="none">
                <a:solidFill>
                  <a:srgbClr val="000000"/>
                </a:solidFill>
                <a:latin typeface="Times New Roman"/>
                <a:ea typeface="Times New Roman"/>
                <a:cs typeface="Times New Roman"/>
                <a:sym typeface="Times New Roman"/>
              </a:rPr>
              <a:t> Psicologia, Serviço Social, Arteterapia e Educação.</a:t>
            </a:r>
            <a:endParaRPr sz="1400" b="0" i="0" u="none" strike="noStrike" cap="none">
              <a:solidFill>
                <a:schemeClr val="lt1"/>
              </a:solidFill>
              <a:latin typeface="Times New Roman"/>
              <a:ea typeface="Times New Roman"/>
              <a:cs typeface="Times New Roman"/>
              <a:sym typeface="Times New Roman"/>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21"/>
          <p:cNvSpPr txBox="1">
            <a:spLocks noGrp="1"/>
          </p:cNvSpPr>
          <p:nvPr>
            <p:ph type="title"/>
          </p:nvPr>
        </p:nvSpPr>
        <p:spPr>
          <a:xfrm>
            <a:off x="1416553" y="51127"/>
            <a:ext cx="6310891" cy="616073"/>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br>
              <a:rPr lang="pt-BR" sz="3600" b="1">
                <a:solidFill>
                  <a:schemeClr val="lt1"/>
                </a:solidFill>
              </a:rPr>
            </a:br>
            <a:r>
              <a:rPr lang="pt-BR" sz="3600" b="1">
                <a:solidFill>
                  <a:schemeClr val="lt1"/>
                </a:solidFill>
                <a:latin typeface="Times New Roman"/>
                <a:ea typeface="Times New Roman"/>
                <a:cs typeface="Times New Roman"/>
                <a:sym typeface="Times New Roman"/>
              </a:rPr>
              <a:t>Acolhe COPPE</a:t>
            </a:r>
            <a:endParaRPr sz="3600" b="1" i="1">
              <a:solidFill>
                <a:schemeClr val="lt1"/>
              </a:solidFill>
            </a:endParaRPr>
          </a:p>
        </p:txBody>
      </p:sp>
      <p:sp>
        <p:nvSpPr>
          <p:cNvPr id="408" name="Google Shape;408;p21"/>
          <p:cNvSpPr txBox="1">
            <a:spLocks noGrp="1"/>
          </p:cNvSpPr>
          <p:nvPr>
            <p:ph type="sldNum" idx="12"/>
          </p:nvPr>
        </p:nvSpPr>
        <p:spPr>
          <a:xfrm>
            <a:off x="7010400" y="6444505"/>
            <a:ext cx="2133600"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pt-BR">
                <a:solidFill>
                  <a:srgbClr val="FF0000"/>
                </a:solidFill>
                <a:latin typeface="Arial"/>
                <a:ea typeface="Arial"/>
                <a:cs typeface="Arial"/>
                <a:sym typeface="Arial"/>
              </a:rPr>
              <a:t>17</a:t>
            </a:fld>
            <a:endParaRPr>
              <a:solidFill>
                <a:srgbClr val="FF0000"/>
              </a:solidFill>
              <a:latin typeface="Arial"/>
              <a:ea typeface="Arial"/>
              <a:cs typeface="Arial"/>
              <a:sym typeface="Arial"/>
            </a:endParaRPr>
          </a:p>
        </p:txBody>
      </p:sp>
      <p:pic>
        <p:nvPicPr>
          <p:cNvPr id="409" name="Google Shape;409;p21"/>
          <p:cNvPicPr preferRelativeResize="0"/>
          <p:nvPr/>
        </p:nvPicPr>
        <p:blipFill rotWithShape="1">
          <a:blip r:embed="rId3">
            <a:alphaModFix/>
          </a:blip>
          <a:srcRect/>
          <a:stretch/>
        </p:blipFill>
        <p:spPr>
          <a:xfrm>
            <a:off x="882502" y="1375401"/>
            <a:ext cx="7325833" cy="3801716"/>
          </a:xfrm>
          <a:prstGeom prst="rect">
            <a:avLst/>
          </a:prstGeom>
          <a:noFill/>
          <a:ln>
            <a:noFill/>
          </a:ln>
        </p:spPr>
      </p:pic>
      <p:sp>
        <p:nvSpPr>
          <p:cNvPr id="410" name="Google Shape;410;p21"/>
          <p:cNvSpPr txBox="1"/>
          <p:nvPr/>
        </p:nvSpPr>
        <p:spPr>
          <a:xfrm>
            <a:off x="882502" y="5177117"/>
            <a:ext cx="4580964"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BR" sz="1800" b="1">
                <a:solidFill>
                  <a:schemeClr val="dk2"/>
                </a:solidFill>
                <a:latin typeface="Times New Roman"/>
                <a:ea typeface="Times New Roman"/>
                <a:cs typeface="Times New Roman"/>
                <a:sym typeface="Times New Roman"/>
              </a:rPr>
              <a:t>Site: www.acolhecoppe.coppe.ufrj.br</a:t>
            </a:r>
            <a:endParaRPr/>
          </a:p>
          <a:p>
            <a:pPr marL="0" marR="0" lvl="0" indent="0" algn="l" rtl="0">
              <a:spcBef>
                <a:spcPts val="0"/>
              </a:spcBef>
              <a:spcAft>
                <a:spcPts val="0"/>
              </a:spcAft>
              <a:buNone/>
            </a:pPr>
            <a:r>
              <a:rPr lang="pt-BR" sz="1800" b="1">
                <a:solidFill>
                  <a:schemeClr val="dk2"/>
                </a:solidFill>
                <a:latin typeface="Times New Roman"/>
                <a:ea typeface="Times New Roman"/>
                <a:cs typeface="Times New Roman"/>
                <a:sym typeface="Times New Roman"/>
              </a:rPr>
              <a:t>E-mail: acollhecoppe@adc.coppe.ufrj.br</a:t>
            </a:r>
            <a:endParaRPr/>
          </a:p>
          <a:p>
            <a:pPr marL="0" marR="0" lvl="0" indent="0" algn="l" rtl="0">
              <a:spcBef>
                <a:spcPts val="0"/>
              </a:spcBef>
              <a:spcAft>
                <a:spcPts val="0"/>
              </a:spcAft>
              <a:buNone/>
            </a:pPr>
            <a:r>
              <a:rPr lang="pt-BR" sz="1800" b="1">
                <a:solidFill>
                  <a:schemeClr val="dk2"/>
                </a:solidFill>
                <a:latin typeface="Times New Roman"/>
                <a:ea typeface="Times New Roman"/>
                <a:cs typeface="Times New Roman"/>
                <a:sym typeface="Times New Roman"/>
              </a:rPr>
              <a:t>Instagram: @acolhecoppe</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15"/>
          <p:cNvSpPr txBox="1">
            <a:spLocks noGrp="1"/>
          </p:cNvSpPr>
          <p:nvPr>
            <p:ph type="title"/>
          </p:nvPr>
        </p:nvSpPr>
        <p:spPr>
          <a:xfrm>
            <a:off x="451556" y="70177"/>
            <a:ext cx="8135231" cy="710873"/>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br>
              <a:rPr lang="pt-BR" sz="3600" b="1" dirty="0">
                <a:solidFill>
                  <a:schemeClr val="lt1"/>
                </a:solidFill>
              </a:rPr>
            </a:br>
            <a:r>
              <a:rPr lang="pt-BR" sz="3600" b="1" dirty="0">
                <a:solidFill>
                  <a:schemeClr val="lt1"/>
                </a:solidFill>
              </a:rPr>
              <a:t>Agendamentos de atendimentos na GRH</a:t>
            </a:r>
            <a:endParaRPr sz="3600" b="1" i="1" dirty="0">
              <a:solidFill>
                <a:schemeClr val="lt1"/>
              </a:solidFill>
            </a:endParaRPr>
          </a:p>
        </p:txBody>
      </p:sp>
      <p:sp>
        <p:nvSpPr>
          <p:cNvPr id="364" name="Google Shape;364;p15"/>
          <p:cNvSpPr txBox="1">
            <a:spLocks noGrp="1"/>
          </p:cNvSpPr>
          <p:nvPr>
            <p:ph type="sldNum" idx="12"/>
          </p:nvPr>
        </p:nvSpPr>
        <p:spPr>
          <a:xfrm>
            <a:off x="7010400" y="6443126"/>
            <a:ext cx="2133600"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pt-BR">
                <a:solidFill>
                  <a:srgbClr val="FF0000"/>
                </a:solidFill>
                <a:latin typeface="Arial"/>
                <a:ea typeface="Arial"/>
                <a:cs typeface="Arial"/>
                <a:sym typeface="Arial"/>
              </a:rPr>
              <a:t>18</a:t>
            </a:fld>
            <a:endParaRPr>
              <a:solidFill>
                <a:srgbClr val="FF0000"/>
              </a:solidFill>
              <a:latin typeface="Arial"/>
              <a:ea typeface="Arial"/>
              <a:cs typeface="Arial"/>
              <a:sym typeface="Arial"/>
            </a:endParaRPr>
          </a:p>
        </p:txBody>
      </p:sp>
      <p:pic>
        <p:nvPicPr>
          <p:cNvPr id="365" name="Google Shape;365;p15"/>
          <p:cNvPicPr preferRelativeResize="0"/>
          <p:nvPr/>
        </p:nvPicPr>
        <p:blipFill rotWithShape="1">
          <a:blip r:embed="rId3">
            <a:alphaModFix/>
          </a:blip>
          <a:srcRect/>
          <a:stretch/>
        </p:blipFill>
        <p:spPr>
          <a:xfrm>
            <a:off x="1490662" y="1905566"/>
            <a:ext cx="6162676" cy="3868131"/>
          </a:xfrm>
          <a:prstGeom prst="rect">
            <a:avLst/>
          </a:prstGeom>
          <a:noFill/>
          <a:ln>
            <a:noFill/>
          </a:ln>
        </p:spPr>
      </p:pic>
      <p:sp>
        <p:nvSpPr>
          <p:cNvPr id="366" name="Google Shape;366;p15"/>
          <p:cNvSpPr/>
          <p:nvPr/>
        </p:nvSpPr>
        <p:spPr>
          <a:xfrm>
            <a:off x="2705518" y="1953191"/>
            <a:ext cx="1494061" cy="1485900"/>
          </a:xfrm>
          <a:prstGeom prst="ellipse">
            <a:avLst/>
          </a:prstGeom>
          <a:noFill/>
          <a:ln w="28575" cap="flat" cmpd="sng">
            <a:solidFill>
              <a:srgbClr val="0070C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3200"/>
              <a:buFont typeface="Arial"/>
              <a:buNone/>
            </a:pPr>
            <a:endParaRPr sz="3200" b="0" i="0" u="none" strike="noStrike" cap="none">
              <a:solidFill>
                <a:schemeClr val="lt1"/>
              </a:solidFill>
              <a:latin typeface="Times New Roman"/>
              <a:ea typeface="Times New Roman"/>
              <a:cs typeface="Times New Roman"/>
              <a:sym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17"/>
          <p:cNvSpPr txBox="1">
            <a:spLocks noGrp="1"/>
          </p:cNvSpPr>
          <p:nvPr>
            <p:ph type="title"/>
          </p:nvPr>
        </p:nvSpPr>
        <p:spPr>
          <a:xfrm>
            <a:off x="557213" y="70177"/>
            <a:ext cx="8029574" cy="710873"/>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br>
              <a:rPr lang="pt-BR" sz="3600" b="1">
                <a:solidFill>
                  <a:schemeClr val="lt1"/>
                </a:solidFill>
              </a:rPr>
            </a:br>
            <a:r>
              <a:rPr lang="pt-BR" sz="3600" b="1">
                <a:solidFill>
                  <a:schemeClr val="lt1"/>
                </a:solidFill>
              </a:rPr>
              <a:t>Treinamentos e Manuais</a:t>
            </a:r>
            <a:endParaRPr sz="3600" b="1" i="1">
              <a:solidFill>
                <a:schemeClr val="lt1"/>
              </a:solidFill>
            </a:endParaRPr>
          </a:p>
        </p:txBody>
      </p:sp>
      <p:sp>
        <p:nvSpPr>
          <p:cNvPr id="372" name="Google Shape;372;p17"/>
          <p:cNvSpPr txBox="1">
            <a:spLocks noGrp="1"/>
          </p:cNvSpPr>
          <p:nvPr>
            <p:ph type="sldNum" idx="12"/>
          </p:nvPr>
        </p:nvSpPr>
        <p:spPr>
          <a:xfrm>
            <a:off x="7010400" y="6453466"/>
            <a:ext cx="2133600"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pt-BR">
                <a:solidFill>
                  <a:srgbClr val="FF0000"/>
                </a:solidFill>
                <a:latin typeface="Arial"/>
                <a:ea typeface="Arial"/>
                <a:cs typeface="Arial"/>
                <a:sym typeface="Arial"/>
              </a:rPr>
              <a:t>19</a:t>
            </a:fld>
            <a:endParaRPr>
              <a:solidFill>
                <a:srgbClr val="FF0000"/>
              </a:solidFill>
              <a:latin typeface="Arial"/>
              <a:ea typeface="Arial"/>
              <a:cs typeface="Arial"/>
              <a:sym typeface="Arial"/>
            </a:endParaRPr>
          </a:p>
        </p:txBody>
      </p:sp>
      <p:pic>
        <p:nvPicPr>
          <p:cNvPr id="373" name="Google Shape;373;p17"/>
          <p:cNvPicPr preferRelativeResize="0"/>
          <p:nvPr/>
        </p:nvPicPr>
        <p:blipFill rotWithShape="1">
          <a:blip r:embed="rId3">
            <a:alphaModFix/>
          </a:blip>
          <a:srcRect/>
          <a:stretch/>
        </p:blipFill>
        <p:spPr>
          <a:xfrm>
            <a:off x="428388" y="1457124"/>
            <a:ext cx="3391373" cy="2876951"/>
          </a:xfrm>
          <a:prstGeom prst="rect">
            <a:avLst/>
          </a:prstGeom>
          <a:noFill/>
          <a:ln>
            <a:noFill/>
          </a:ln>
        </p:spPr>
      </p:pic>
      <p:pic>
        <p:nvPicPr>
          <p:cNvPr id="374" name="Google Shape;374;p17"/>
          <p:cNvPicPr preferRelativeResize="0"/>
          <p:nvPr/>
        </p:nvPicPr>
        <p:blipFill rotWithShape="1">
          <a:blip r:embed="rId4">
            <a:alphaModFix/>
          </a:blip>
          <a:srcRect/>
          <a:stretch/>
        </p:blipFill>
        <p:spPr>
          <a:xfrm>
            <a:off x="4029075" y="1718422"/>
            <a:ext cx="4758246" cy="44161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
          <p:cNvSpPr txBox="1">
            <a:spLocks noGrp="1"/>
          </p:cNvSpPr>
          <p:nvPr>
            <p:ph type="ctrTitle"/>
          </p:nvPr>
        </p:nvSpPr>
        <p:spPr>
          <a:xfrm>
            <a:off x="2184400" y="2146529"/>
            <a:ext cx="4984044" cy="2564942"/>
          </a:xfrm>
          <a:prstGeom prst="rect">
            <a:avLst/>
          </a:prstGeom>
          <a:noFill/>
          <a:ln>
            <a:noFill/>
          </a:ln>
        </p:spPr>
        <p:txBody>
          <a:bodyPr spcFirstLastPara="1" wrap="square" lIns="91425" tIns="45700" rIns="91425" bIns="45700" anchor="t" anchorCtr="0">
            <a:noAutofit/>
          </a:bodyPr>
          <a:lstStyle/>
          <a:p>
            <a:pPr lvl="0"/>
            <a:br>
              <a:rPr lang="pt-BR" b="1" dirty="0">
                <a:solidFill>
                  <a:schemeClr val="dk2"/>
                </a:solidFill>
              </a:rPr>
            </a:br>
            <a:r>
              <a:rPr lang="pt-BR" sz="6000" b="1" dirty="0">
                <a:solidFill>
                  <a:srgbClr val="C00000"/>
                </a:solidFill>
              </a:rPr>
              <a:t>Seja muito bem-vindo(a)!</a:t>
            </a:r>
            <a:endParaRPr b="1" dirty="0">
              <a:solidFill>
                <a:srgbClr val="C0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18"/>
          <p:cNvSpPr txBox="1">
            <a:spLocks noGrp="1"/>
          </p:cNvSpPr>
          <p:nvPr>
            <p:ph type="title"/>
          </p:nvPr>
        </p:nvSpPr>
        <p:spPr>
          <a:xfrm>
            <a:off x="1632959" y="51127"/>
            <a:ext cx="5878081" cy="616073"/>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br>
              <a:rPr lang="pt-BR" sz="3600" b="1">
                <a:solidFill>
                  <a:schemeClr val="lt1"/>
                </a:solidFill>
              </a:rPr>
            </a:br>
            <a:r>
              <a:rPr lang="pt-BR" sz="3600" b="1">
                <a:solidFill>
                  <a:schemeClr val="lt1"/>
                </a:solidFill>
              </a:rPr>
              <a:t>Plataformas funcionais</a:t>
            </a:r>
            <a:endParaRPr sz="3600" b="1" i="1">
              <a:solidFill>
                <a:schemeClr val="lt1"/>
              </a:solidFill>
            </a:endParaRPr>
          </a:p>
        </p:txBody>
      </p:sp>
      <p:sp>
        <p:nvSpPr>
          <p:cNvPr id="380" name="Google Shape;380;p18"/>
          <p:cNvSpPr txBox="1">
            <a:spLocks noGrp="1"/>
          </p:cNvSpPr>
          <p:nvPr>
            <p:ph type="sldNum" idx="12"/>
          </p:nvPr>
        </p:nvSpPr>
        <p:spPr>
          <a:xfrm>
            <a:off x="7010400" y="6447642"/>
            <a:ext cx="2133600"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pt-BR">
                <a:solidFill>
                  <a:srgbClr val="FF0000"/>
                </a:solidFill>
                <a:latin typeface="Arial"/>
                <a:ea typeface="Arial"/>
                <a:cs typeface="Arial"/>
                <a:sym typeface="Arial"/>
              </a:rPr>
              <a:t>20</a:t>
            </a:fld>
            <a:endParaRPr>
              <a:solidFill>
                <a:srgbClr val="FF0000"/>
              </a:solidFill>
              <a:latin typeface="Arial"/>
              <a:ea typeface="Arial"/>
              <a:cs typeface="Arial"/>
              <a:sym typeface="Arial"/>
            </a:endParaRPr>
          </a:p>
        </p:txBody>
      </p:sp>
      <p:pic>
        <p:nvPicPr>
          <p:cNvPr id="381" name="Google Shape;381;p18"/>
          <p:cNvPicPr preferRelativeResize="0"/>
          <p:nvPr/>
        </p:nvPicPr>
        <p:blipFill rotWithShape="1">
          <a:blip r:embed="rId3">
            <a:alphaModFix/>
          </a:blip>
          <a:srcRect l="10710" t="13799" r="-10710" b="-13800"/>
          <a:stretch/>
        </p:blipFill>
        <p:spPr>
          <a:xfrm>
            <a:off x="3168162" y="1566874"/>
            <a:ext cx="3024000" cy="1019317"/>
          </a:xfrm>
          <a:prstGeom prst="rect">
            <a:avLst/>
          </a:prstGeom>
          <a:noFill/>
          <a:ln>
            <a:noFill/>
          </a:ln>
        </p:spPr>
      </p:pic>
      <p:pic>
        <p:nvPicPr>
          <p:cNvPr id="382" name="Google Shape;382;p18"/>
          <p:cNvPicPr preferRelativeResize="0"/>
          <p:nvPr/>
        </p:nvPicPr>
        <p:blipFill rotWithShape="1">
          <a:blip r:embed="rId4">
            <a:alphaModFix/>
          </a:blip>
          <a:srcRect/>
          <a:stretch/>
        </p:blipFill>
        <p:spPr>
          <a:xfrm>
            <a:off x="4739937" y="2591177"/>
            <a:ext cx="3934374" cy="1009791"/>
          </a:xfrm>
          <a:prstGeom prst="rect">
            <a:avLst/>
          </a:prstGeom>
          <a:noFill/>
          <a:ln>
            <a:noFill/>
          </a:ln>
        </p:spPr>
      </p:pic>
      <p:pic>
        <p:nvPicPr>
          <p:cNvPr id="383" name="Google Shape;383;p18"/>
          <p:cNvPicPr preferRelativeResize="0"/>
          <p:nvPr/>
        </p:nvPicPr>
        <p:blipFill rotWithShape="1">
          <a:blip r:embed="rId5">
            <a:alphaModFix/>
          </a:blip>
          <a:srcRect/>
          <a:stretch/>
        </p:blipFill>
        <p:spPr>
          <a:xfrm>
            <a:off x="5045503" y="4510168"/>
            <a:ext cx="3323242" cy="1366949"/>
          </a:xfrm>
          <a:prstGeom prst="rect">
            <a:avLst/>
          </a:prstGeom>
          <a:noFill/>
          <a:ln>
            <a:noFill/>
          </a:ln>
        </p:spPr>
      </p:pic>
      <p:pic>
        <p:nvPicPr>
          <p:cNvPr id="384" name="Google Shape;384;p18"/>
          <p:cNvPicPr preferRelativeResize="0"/>
          <p:nvPr/>
        </p:nvPicPr>
        <p:blipFill rotWithShape="1">
          <a:blip r:embed="rId6">
            <a:alphaModFix/>
          </a:blip>
          <a:srcRect/>
          <a:stretch/>
        </p:blipFill>
        <p:spPr>
          <a:xfrm>
            <a:off x="3043073" y="3719448"/>
            <a:ext cx="2353003" cy="924054"/>
          </a:xfrm>
          <a:prstGeom prst="rect">
            <a:avLst/>
          </a:prstGeom>
          <a:noFill/>
          <a:ln>
            <a:noFill/>
          </a:ln>
        </p:spPr>
      </p:pic>
      <p:sp>
        <p:nvSpPr>
          <p:cNvPr id="385" name="Google Shape;385;p18"/>
          <p:cNvSpPr txBox="1"/>
          <p:nvPr/>
        </p:nvSpPr>
        <p:spPr>
          <a:xfrm>
            <a:off x="690070" y="1847850"/>
            <a:ext cx="2353003" cy="3693319"/>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2"/>
              </a:buClr>
              <a:buSzPts val="1800"/>
              <a:buFont typeface="Noto Sans Symbols"/>
              <a:buChar char="⮚"/>
            </a:pPr>
            <a:r>
              <a:rPr lang="pt-BR" sz="1800">
                <a:solidFill>
                  <a:schemeClr val="dk2"/>
                </a:solidFill>
                <a:latin typeface="Times New Roman"/>
                <a:ea typeface="Times New Roman"/>
                <a:cs typeface="Times New Roman"/>
                <a:sym typeface="Times New Roman"/>
              </a:rPr>
              <a:t>Sei</a:t>
            </a:r>
            <a:endParaRPr/>
          </a:p>
          <a:p>
            <a:pPr marL="285750" marR="0" lvl="0" indent="-171450" algn="l" rtl="0">
              <a:spcBef>
                <a:spcPts val="0"/>
              </a:spcBef>
              <a:spcAft>
                <a:spcPts val="0"/>
              </a:spcAft>
              <a:buClr>
                <a:schemeClr val="lt1"/>
              </a:buClr>
              <a:buSzPts val="1800"/>
              <a:buFont typeface="Noto Sans Symbols"/>
              <a:buNone/>
            </a:pPr>
            <a:endParaRPr sz="1800">
              <a:solidFill>
                <a:schemeClr val="dk2"/>
              </a:solidFill>
              <a:latin typeface="Times New Roman"/>
              <a:ea typeface="Times New Roman"/>
              <a:cs typeface="Times New Roman"/>
              <a:sym typeface="Times New Roman"/>
            </a:endParaRPr>
          </a:p>
          <a:p>
            <a:pPr marL="285750" marR="0" lvl="0" indent="-285750" algn="l" rtl="0">
              <a:spcBef>
                <a:spcPts val="0"/>
              </a:spcBef>
              <a:spcAft>
                <a:spcPts val="0"/>
              </a:spcAft>
              <a:buClr>
                <a:schemeClr val="dk2"/>
              </a:buClr>
              <a:buSzPts val="1800"/>
              <a:buFont typeface="Noto Sans Symbols"/>
              <a:buChar char="⮚"/>
            </a:pPr>
            <a:r>
              <a:rPr lang="pt-BR" sz="1800">
                <a:solidFill>
                  <a:schemeClr val="dk2"/>
                </a:solidFill>
                <a:latin typeface="Times New Roman"/>
                <a:ea typeface="Times New Roman"/>
                <a:cs typeface="Times New Roman"/>
                <a:sym typeface="Times New Roman"/>
              </a:rPr>
              <a:t>SIGAC</a:t>
            </a:r>
            <a:endParaRPr/>
          </a:p>
          <a:p>
            <a:pPr marL="285750" marR="0" lvl="0" indent="-171450" algn="l" rtl="0">
              <a:spcBef>
                <a:spcPts val="0"/>
              </a:spcBef>
              <a:spcAft>
                <a:spcPts val="0"/>
              </a:spcAft>
              <a:buClr>
                <a:schemeClr val="lt1"/>
              </a:buClr>
              <a:buSzPts val="1800"/>
              <a:buFont typeface="Noto Sans Symbols"/>
              <a:buNone/>
            </a:pPr>
            <a:endParaRPr sz="1800">
              <a:solidFill>
                <a:schemeClr val="dk2"/>
              </a:solidFill>
              <a:latin typeface="Times New Roman"/>
              <a:ea typeface="Times New Roman"/>
              <a:cs typeface="Times New Roman"/>
              <a:sym typeface="Times New Roman"/>
            </a:endParaRPr>
          </a:p>
          <a:p>
            <a:pPr marL="285750" marR="0" lvl="0" indent="-285750" algn="l" rtl="0">
              <a:spcBef>
                <a:spcPts val="0"/>
              </a:spcBef>
              <a:spcAft>
                <a:spcPts val="0"/>
              </a:spcAft>
              <a:buClr>
                <a:schemeClr val="dk2"/>
              </a:buClr>
              <a:buSzPts val="1800"/>
              <a:buFont typeface="Noto Sans Symbols"/>
              <a:buChar char="⮚"/>
            </a:pPr>
            <a:r>
              <a:rPr lang="pt-BR" sz="1800">
                <a:solidFill>
                  <a:schemeClr val="dk2"/>
                </a:solidFill>
                <a:latin typeface="Times New Roman"/>
                <a:ea typeface="Times New Roman"/>
                <a:cs typeface="Times New Roman"/>
                <a:sym typeface="Times New Roman"/>
              </a:rPr>
              <a:t>Intranet</a:t>
            </a:r>
            <a:endParaRPr/>
          </a:p>
          <a:p>
            <a:pPr marL="285750" marR="0" lvl="0" indent="-171450" algn="l" rtl="0">
              <a:spcBef>
                <a:spcPts val="0"/>
              </a:spcBef>
              <a:spcAft>
                <a:spcPts val="0"/>
              </a:spcAft>
              <a:buClr>
                <a:schemeClr val="lt1"/>
              </a:buClr>
              <a:buSzPts val="1800"/>
              <a:buFont typeface="Noto Sans Symbols"/>
              <a:buNone/>
            </a:pPr>
            <a:endParaRPr sz="1800">
              <a:solidFill>
                <a:schemeClr val="dk2"/>
              </a:solidFill>
              <a:latin typeface="Times New Roman"/>
              <a:ea typeface="Times New Roman"/>
              <a:cs typeface="Times New Roman"/>
              <a:sym typeface="Times New Roman"/>
            </a:endParaRPr>
          </a:p>
          <a:p>
            <a:pPr marL="285750" marR="0" lvl="0" indent="-285750" algn="l" rtl="0">
              <a:spcBef>
                <a:spcPts val="0"/>
              </a:spcBef>
              <a:spcAft>
                <a:spcPts val="0"/>
              </a:spcAft>
              <a:buClr>
                <a:schemeClr val="dk2"/>
              </a:buClr>
              <a:buSzPts val="1800"/>
              <a:buFont typeface="Noto Sans Symbols"/>
              <a:buChar char="⮚"/>
            </a:pPr>
            <a:r>
              <a:rPr lang="pt-BR" sz="1800">
                <a:solidFill>
                  <a:schemeClr val="dk2"/>
                </a:solidFill>
                <a:latin typeface="Times New Roman"/>
                <a:ea typeface="Times New Roman"/>
                <a:cs typeface="Times New Roman"/>
                <a:sym typeface="Times New Roman"/>
              </a:rPr>
              <a:t>SISPessoal</a:t>
            </a:r>
            <a:endParaRPr sz="1800">
              <a:solidFill>
                <a:schemeClr val="dk2"/>
              </a:solidFill>
              <a:latin typeface="Times New Roman"/>
              <a:ea typeface="Times New Roman"/>
              <a:cs typeface="Times New Roman"/>
              <a:sym typeface="Times New Roman"/>
            </a:endParaRPr>
          </a:p>
          <a:p>
            <a:pPr marL="285750" marR="0" lvl="0" indent="-171450" algn="l" rtl="0">
              <a:spcBef>
                <a:spcPts val="0"/>
              </a:spcBef>
              <a:spcAft>
                <a:spcPts val="0"/>
              </a:spcAft>
              <a:buClr>
                <a:schemeClr val="lt1"/>
              </a:buClr>
              <a:buSzPts val="1800"/>
              <a:buFont typeface="Noto Sans Symbols"/>
              <a:buNone/>
            </a:pPr>
            <a:endParaRPr sz="1800">
              <a:solidFill>
                <a:schemeClr val="dk2"/>
              </a:solidFill>
              <a:latin typeface="Times New Roman"/>
              <a:ea typeface="Times New Roman"/>
              <a:cs typeface="Times New Roman"/>
              <a:sym typeface="Times New Roman"/>
            </a:endParaRPr>
          </a:p>
          <a:p>
            <a:pPr marL="285750" marR="0" lvl="0" indent="-285750" algn="l" rtl="0">
              <a:spcBef>
                <a:spcPts val="0"/>
              </a:spcBef>
              <a:spcAft>
                <a:spcPts val="0"/>
              </a:spcAft>
              <a:buClr>
                <a:schemeClr val="dk2"/>
              </a:buClr>
              <a:buSzPts val="1800"/>
              <a:buFont typeface="Noto Sans Symbols"/>
              <a:buChar char="⮚"/>
            </a:pPr>
            <a:r>
              <a:rPr lang="pt-BR" sz="1800">
                <a:solidFill>
                  <a:schemeClr val="dk2"/>
                </a:solidFill>
                <a:latin typeface="Times New Roman"/>
                <a:ea typeface="Times New Roman"/>
                <a:cs typeface="Times New Roman"/>
                <a:sym typeface="Times New Roman"/>
              </a:rPr>
              <a:t>SouGOV</a:t>
            </a:r>
            <a:endParaRPr sz="1800">
              <a:solidFill>
                <a:schemeClr val="dk2"/>
              </a:solidFill>
              <a:latin typeface="Times New Roman"/>
              <a:ea typeface="Times New Roman"/>
              <a:cs typeface="Times New Roman"/>
              <a:sym typeface="Times New Roman"/>
            </a:endParaRPr>
          </a:p>
          <a:p>
            <a:pPr marL="285750" marR="0" lvl="0" indent="-171450" algn="l" rtl="0">
              <a:spcBef>
                <a:spcPts val="0"/>
              </a:spcBef>
              <a:spcAft>
                <a:spcPts val="0"/>
              </a:spcAft>
              <a:buClr>
                <a:schemeClr val="lt1"/>
              </a:buClr>
              <a:buSzPts val="1800"/>
              <a:buFont typeface="Noto Sans Symbols"/>
              <a:buNone/>
            </a:pPr>
            <a:endParaRPr sz="1800">
              <a:solidFill>
                <a:schemeClr val="dk2"/>
              </a:solidFill>
              <a:latin typeface="Times New Roman"/>
              <a:ea typeface="Times New Roman"/>
              <a:cs typeface="Times New Roman"/>
              <a:sym typeface="Times New Roman"/>
            </a:endParaRPr>
          </a:p>
          <a:p>
            <a:pPr marL="285750" marR="0" lvl="0" indent="-285750" algn="l" rtl="0">
              <a:spcBef>
                <a:spcPts val="0"/>
              </a:spcBef>
              <a:spcAft>
                <a:spcPts val="0"/>
              </a:spcAft>
              <a:buClr>
                <a:schemeClr val="dk2"/>
              </a:buClr>
              <a:buSzPts val="1800"/>
              <a:buFont typeface="Noto Sans Symbols"/>
              <a:buChar char="⮚"/>
            </a:pPr>
            <a:r>
              <a:rPr lang="pt-BR" sz="1800">
                <a:solidFill>
                  <a:schemeClr val="dk2"/>
                </a:solidFill>
                <a:latin typeface="Times New Roman"/>
                <a:ea typeface="Times New Roman"/>
                <a:cs typeface="Times New Roman"/>
                <a:sym typeface="Times New Roman"/>
              </a:rPr>
              <a:t>PR4</a:t>
            </a:r>
            <a:endParaRPr/>
          </a:p>
          <a:p>
            <a:pPr marL="285750" marR="0" lvl="0" indent="-171450" algn="l" rtl="0">
              <a:spcBef>
                <a:spcPts val="0"/>
              </a:spcBef>
              <a:spcAft>
                <a:spcPts val="0"/>
              </a:spcAft>
              <a:buClr>
                <a:schemeClr val="lt1"/>
              </a:buClr>
              <a:buSzPts val="1800"/>
              <a:buFont typeface="Noto Sans Symbols"/>
              <a:buNone/>
            </a:pPr>
            <a:endParaRPr sz="1800">
              <a:solidFill>
                <a:schemeClr val="dk2"/>
              </a:solidFill>
              <a:latin typeface="Times New Roman"/>
              <a:ea typeface="Times New Roman"/>
              <a:cs typeface="Times New Roman"/>
              <a:sym typeface="Times New Roman"/>
            </a:endParaRPr>
          </a:p>
          <a:p>
            <a:pPr marL="285750" marR="0" lvl="0" indent="-285750" algn="l" rtl="0">
              <a:spcBef>
                <a:spcPts val="0"/>
              </a:spcBef>
              <a:spcAft>
                <a:spcPts val="0"/>
              </a:spcAft>
              <a:buClr>
                <a:schemeClr val="dk2"/>
              </a:buClr>
              <a:buSzPts val="1800"/>
              <a:buFont typeface="Noto Sans Symbols"/>
              <a:buChar char="⮚"/>
            </a:pPr>
            <a:r>
              <a:rPr lang="pt-BR" sz="1800">
                <a:solidFill>
                  <a:schemeClr val="dk2"/>
                </a:solidFill>
                <a:latin typeface="Times New Roman"/>
                <a:ea typeface="Times New Roman"/>
                <a:cs typeface="Times New Roman"/>
                <a:sym typeface="Times New Roman"/>
              </a:rPr>
              <a:t>AVADES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19"/>
          <p:cNvSpPr txBox="1">
            <a:spLocks noGrp="1"/>
          </p:cNvSpPr>
          <p:nvPr>
            <p:ph type="title"/>
          </p:nvPr>
        </p:nvSpPr>
        <p:spPr>
          <a:xfrm>
            <a:off x="1632959" y="51127"/>
            <a:ext cx="6310800" cy="616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br>
              <a:rPr lang="pt-BR" sz="3600" b="1">
                <a:solidFill>
                  <a:schemeClr val="lt1"/>
                </a:solidFill>
              </a:rPr>
            </a:br>
            <a:r>
              <a:rPr lang="pt-BR" sz="3600" b="1">
                <a:solidFill>
                  <a:schemeClr val="lt1"/>
                </a:solidFill>
              </a:rPr>
              <a:t>Pró-Reitoria de Pessoal (PR4)</a:t>
            </a:r>
            <a:br>
              <a:rPr lang="pt-BR" sz="7200">
                <a:solidFill>
                  <a:schemeClr val="lt1"/>
                </a:solidFill>
              </a:rPr>
            </a:br>
            <a:endParaRPr sz="3600" b="1" i="1">
              <a:solidFill>
                <a:schemeClr val="lt1"/>
              </a:solidFill>
            </a:endParaRPr>
          </a:p>
        </p:txBody>
      </p:sp>
      <p:sp>
        <p:nvSpPr>
          <p:cNvPr id="391" name="Google Shape;391;p19"/>
          <p:cNvSpPr txBox="1">
            <a:spLocks noGrp="1"/>
          </p:cNvSpPr>
          <p:nvPr>
            <p:ph type="sldNum" idx="12"/>
          </p:nvPr>
        </p:nvSpPr>
        <p:spPr>
          <a:xfrm>
            <a:off x="7010400" y="6444505"/>
            <a:ext cx="2133600" cy="4764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pt-BR">
                <a:solidFill>
                  <a:srgbClr val="FF0000"/>
                </a:solidFill>
                <a:latin typeface="Arial"/>
                <a:ea typeface="Arial"/>
                <a:cs typeface="Arial"/>
                <a:sym typeface="Arial"/>
              </a:rPr>
              <a:t>21</a:t>
            </a:fld>
            <a:endParaRPr>
              <a:solidFill>
                <a:srgbClr val="FF0000"/>
              </a:solidFill>
              <a:latin typeface="Arial"/>
              <a:ea typeface="Arial"/>
              <a:cs typeface="Arial"/>
              <a:sym typeface="Arial"/>
            </a:endParaRPr>
          </a:p>
        </p:txBody>
      </p:sp>
      <p:sp>
        <p:nvSpPr>
          <p:cNvPr id="392" name="Google Shape;392;p19"/>
          <p:cNvSpPr txBox="1"/>
          <p:nvPr/>
        </p:nvSpPr>
        <p:spPr>
          <a:xfrm>
            <a:off x="1001225" y="5502528"/>
            <a:ext cx="23481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BR" sz="1800" b="1">
                <a:solidFill>
                  <a:schemeClr val="dk2"/>
                </a:solidFill>
                <a:latin typeface="Arial"/>
                <a:ea typeface="Arial"/>
                <a:cs typeface="Arial"/>
                <a:sym typeface="Arial"/>
              </a:rPr>
              <a:t>Site: pessoal.ufrj.br</a:t>
            </a:r>
            <a:endParaRPr/>
          </a:p>
        </p:txBody>
      </p:sp>
      <p:pic>
        <p:nvPicPr>
          <p:cNvPr id="393" name="Google Shape;393;p19"/>
          <p:cNvPicPr preferRelativeResize="0"/>
          <p:nvPr/>
        </p:nvPicPr>
        <p:blipFill rotWithShape="1">
          <a:blip r:embed="rId3">
            <a:alphaModFix/>
          </a:blip>
          <a:srcRect/>
          <a:stretch/>
        </p:blipFill>
        <p:spPr>
          <a:xfrm>
            <a:off x="1085185" y="1482319"/>
            <a:ext cx="6973630" cy="3879652"/>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19"/>
          <p:cNvSpPr txBox="1">
            <a:spLocks noGrp="1"/>
          </p:cNvSpPr>
          <p:nvPr>
            <p:ph type="title"/>
          </p:nvPr>
        </p:nvSpPr>
        <p:spPr>
          <a:xfrm>
            <a:off x="1632959" y="51127"/>
            <a:ext cx="6310800" cy="616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br>
              <a:rPr lang="pt-BR" sz="3600" b="1" dirty="0">
                <a:solidFill>
                  <a:schemeClr val="lt1"/>
                </a:solidFill>
              </a:rPr>
            </a:br>
            <a:r>
              <a:rPr lang="pt-BR" sz="3600" b="1" dirty="0">
                <a:solidFill>
                  <a:schemeClr val="lt1"/>
                </a:solidFill>
              </a:rPr>
              <a:t>Férias</a:t>
            </a:r>
            <a:endParaRPr sz="3600" b="1" i="1" dirty="0">
              <a:solidFill>
                <a:schemeClr val="lt1"/>
              </a:solidFill>
            </a:endParaRPr>
          </a:p>
        </p:txBody>
      </p:sp>
      <p:sp>
        <p:nvSpPr>
          <p:cNvPr id="391" name="Google Shape;391;p19"/>
          <p:cNvSpPr txBox="1">
            <a:spLocks noGrp="1"/>
          </p:cNvSpPr>
          <p:nvPr>
            <p:ph type="sldNum" idx="12"/>
          </p:nvPr>
        </p:nvSpPr>
        <p:spPr>
          <a:xfrm>
            <a:off x="7010400" y="6444505"/>
            <a:ext cx="2133600" cy="4764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pt-BR">
                <a:solidFill>
                  <a:srgbClr val="FF0000"/>
                </a:solidFill>
                <a:latin typeface="Arial"/>
                <a:ea typeface="Arial"/>
                <a:cs typeface="Arial"/>
                <a:sym typeface="Arial"/>
              </a:rPr>
              <a:t>22</a:t>
            </a:fld>
            <a:endParaRPr>
              <a:solidFill>
                <a:srgbClr val="FF0000"/>
              </a:solidFill>
              <a:latin typeface="Arial"/>
              <a:ea typeface="Arial"/>
              <a:cs typeface="Arial"/>
              <a:sym typeface="Arial"/>
            </a:endParaRPr>
          </a:p>
        </p:txBody>
      </p:sp>
      <p:sp>
        <p:nvSpPr>
          <p:cNvPr id="2" name="Retângulo 1">
            <a:extLst>
              <a:ext uri="{FF2B5EF4-FFF2-40B4-BE49-F238E27FC236}">
                <a16:creationId xmlns:a16="http://schemas.microsoft.com/office/drawing/2014/main" id="{9DEB57CB-4A84-4EBF-8ECB-142C9B072EBC}"/>
              </a:ext>
            </a:extLst>
          </p:cNvPr>
          <p:cNvSpPr/>
          <p:nvPr/>
        </p:nvSpPr>
        <p:spPr>
          <a:xfrm>
            <a:off x="361244" y="1309511"/>
            <a:ext cx="8398934" cy="5016758"/>
          </a:xfrm>
          <a:prstGeom prst="rect">
            <a:avLst/>
          </a:prstGeom>
        </p:spPr>
        <p:txBody>
          <a:bodyPr wrap="square">
            <a:spAutoFit/>
          </a:bodyPr>
          <a:lstStyle/>
          <a:p>
            <a:pPr algn="just"/>
            <a:r>
              <a:rPr lang="pt-BR" sz="2000" b="1" dirty="0">
                <a:solidFill>
                  <a:srgbClr val="C00000"/>
                </a:solidFill>
                <a:latin typeface="Times New Roman" panose="02020603050405020304" pitchFamily="18" charset="0"/>
                <a:cs typeface="Times New Roman" panose="02020603050405020304" pitchFamily="18" charset="0"/>
              </a:rPr>
              <a:t>A marcação de Férias do Exercício deverá ser feita, obrigatoriamente, através do </a:t>
            </a:r>
            <a:r>
              <a:rPr lang="pt-BR" sz="2000" b="1" dirty="0" err="1">
                <a:solidFill>
                  <a:srgbClr val="C00000"/>
                </a:solidFill>
                <a:latin typeface="Times New Roman" panose="02020603050405020304" pitchFamily="18" charset="0"/>
                <a:cs typeface="Times New Roman" panose="02020603050405020304" pitchFamily="18" charset="0"/>
              </a:rPr>
              <a:t>SouGov</a:t>
            </a:r>
            <a:r>
              <a:rPr lang="pt-BR" sz="2000" b="1" dirty="0">
                <a:solidFill>
                  <a:srgbClr val="C00000"/>
                </a:solidFill>
                <a:latin typeface="Times New Roman" panose="02020603050405020304" pitchFamily="18" charset="0"/>
                <a:cs typeface="Times New Roman" panose="02020603050405020304" pitchFamily="18" charset="0"/>
              </a:rPr>
              <a:t> e através de informação à Programa/Gerência/Diretoria por cada servidor, a cada ano , em período específico a ser informado pela GRH. No entanto, novos servidores devem se atentar quando completarem 12 meses do primeiro exercício na UFRJ e procurar a GRH. </a:t>
            </a:r>
          </a:p>
          <a:p>
            <a:pPr algn="just"/>
            <a:endParaRPr lang="pt-BR" sz="2000" b="1" dirty="0">
              <a:solidFill>
                <a:srgbClr val="C00000"/>
              </a:solidFill>
              <a:latin typeface="Times New Roman" panose="02020603050405020304" pitchFamily="18" charset="0"/>
              <a:cs typeface="Times New Roman" panose="02020603050405020304" pitchFamily="18" charset="0"/>
            </a:endParaRPr>
          </a:p>
          <a:p>
            <a:pPr algn="just"/>
            <a:r>
              <a:rPr lang="pt-BR" sz="2000" b="1" dirty="0">
                <a:solidFill>
                  <a:srgbClr val="C00000"/>
                </a:solidFill>
                <a:latin typeface="Times New Roman" panose="02020603050405020304" pitchFamily="18" charset="0"/>
                <a:cs typeface="Times New Roman" panose="02020603050405020304" pitchFamily="18" charset="0"/>
              </a:rPr>
              <a:t>A programação de férias se dá também mediante o interesse da administração, justamente para não prejudicar o andamento do trabalho. Por isso é importante que haja esta programação e planejamento junto com a chefia do Programa e dos subsetores do mesmo. </a:t>
            </a:r>
          </a:p>
          <a:p>
            <a:pPr algn="just"/>
            <a:endParaRPr lang="pt-BR" sz="2000" b="1" dirty="0">
              <a:solidFill>
                <a:srgbClr val="C00000"/>
              </a:solidFill>
              <a:latin typeface="Times New Roman" panose="02020603050405020304" pitchFamily="18" charset="0"/>
              <a:cs typeface="Times New Roman" panose="02020603050405020304" pitchFamily="18" charset="0"/>
            </a:endParaRPr>
          </a:p>
          <a:p>
            <a:pPr algn="just"/>
            <a:r>
              <a:rPr lang="pt-BR" sz="2000" b="1" dirty="0">
                <a:solidFill>
                  <a:srgbClr val="C00000"/>
                </a:solidFill>
                <a:latin typeface="Times New Roman" panose="02020603050405020304" pitchFamily="18" charset="0"/>
                <a:cs typeface="Times New Roman" panose="02020603050405020304" pitchFamily="18" charset="0"/>
              </a:rPr>
              <a:t>Servidores Docentes: 45 dias de férias por exercício </a:t>
            </a:r>
          </a:p>
          <a:p>
            <a:pPr algn="just"/>
            <a:r>
              <a:rPr lang="pt-BR" sz="2000" b="1" dirty="0">
                <a:solidFill>
                  <a:srgbClr val="C00000"/>
                </a:solidFill>
                <a:latin typeface="Times New Roman" panose="02020603050405020304" pitchFamily="18" charset="0"/>
                <a:cs typeface="Times New Roman" panose="02020603050405020304" pitchFamily="18" charset="0"/>
              </a:rPr>
              <a:t>Servidores </a:t>
            </a:r>
            <a:r>
              <a:rPr lang="pt-BR" sz="2000" b="1" dirty="0" err="1">
                <a:solidFill>
                  <a:srgbClr val="C00000"/>
                </a:solidFill>
                <a:latin typeface="Times New Roman" panose="02020603050405020304" pitchFamily="18" charset="0"/>
                <a:cs typeface="Times New Roman" panose="02020603050405020304" pitchFamily="18" charset="0"/>
              </a:rPr>
              <a:t>TAEs</a:t>
            </a:r>
            <a:r>
              <a:rPr lang="pt-BR" sz="2000" b="1" dirty="0">
                <a:solidFill>
                  <a:srgbClr val="C00000"/>
                </a:solidFill>
                <a:latin typeface="Times New Roman" panose="02020603050405020304" pitchFamily="18" charset="0"/>
                <a:cs typeface="Times New Roman" panose="02020603050405020304" pitchFamily="18" charset="0"/>
              </a:rPr>
              <a:t>: 30 dias de férias por exercício </a:t>
            </a:r>
          </a:p>
          <a:p>
            <a:pPr algn="just"/>
            <a:endParaRPr lang="pt-BR" sz="2000" b="1" dirty="0">
              <a:solidFill>
                <a:srgbClr val="C00000"/>
              </a:solidFill>
              <a:latin typeface="Times New Roman" panose="02020603050405020304" pitchFamily="18" charset="0"/>
              <a:cs typeface="Times New Roman" panose="02020603050405020304" pitchFamily="18" charset="0"/>
            </a:endParaRPr>
          </a:p>
          <a:p>
            <a:pPr algn="just"/>
            <a:r>
              <a:rPr lang="pt-BR" sz="2000" b="1" dirty="0">
                <a:solidFill>
                  <a:srgbClr val="C00000"/>
                </a:solidFill>
                <a:latin typeface="Times New Roman" panose="02020603050405020304" pitchFamily="18" charset="0"/>
                <a:cs typeface="Times New Roman" panose="02020603050405020304" pitchFamily="18" charset="0"/>
              </a:rPr>
              <a:t>Podendo ser dividido em até três períodos, sem quantidade mínima de dias em cada parcela.</a:t>
            </a:r>
          </a:p>
        </p:txBody>
      </p:sp>
    </p:spTree>
    <p:extLst>
      <p:ext uri="{BB962C8B-B14F-4D97-AF65-F5344CB8AC3E}">
        <p14:creationId xmlns:p14="http://schemas.microsoft.com/office/powerpoint/2010/main" val="22293802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19"/>
          <p:cNvSpPr txBox="1">
            <a:spLocks noGrp="1"/>
          </p:cNvSpPr>
          <p:nvPr>
            <p:ph type="title"/>
          </p:nvPr>
        </p:nvSpPr>
        <p:spPr>
          <a:xfrm>
            <a:off x="1632959" y="51127"/>
            <a:ext cx="6310800" cy="616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br>
              <a:rPr lang="pt-BR" sz="3600" b="1" dirty="0">
                <a:solidFill>
                  <a:schemeClr val="lt1"/>
                </a:solidFill>
              </a:rPr>
            </a:br>
            <a:r>
              <a:rPr lang="pt-BR" sz="3600" b="1" dirty="0">
                <a:solidFill>
                  <a:schemeClr val="lt1"/>
                </a:solidFill>
              </a:rPr>
              <a:t>Férias</a:t>
            </a:r>
            <a:endParaRPr sz="3600" b="1" i="1" dirty="0">
              <a:solidFill>
                <a:schemeClr val="lt1"/>
              </a:solidFill>
            </a:endParaRPr>
          </a:p>
        </p:txBody>
      </p:sp>
      <p:sp>
        <p:nvSpPr>
          <p:cNvPr id="391" name="Google Shape;391;p19"/>
          <p:cNvSpPr txBox="1">
            <a:spLocks noGrp="1"/>
          </p:cNvSpPr>
          <p:nvPr>
            <p:ph type="sldNum" idx="12"/>
          </p:nvPr>
        </p:nvSpPr>
        <p:spPr>
          <a:xfrm>
            <a:off x="7010400" y="6444505"/>
            <a:ext cx="2133600" cy="4764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pt-BR">
                <a:solidFill>
                  <a:srgbClr val="FF0000"/>
                </a:solidFill>
                <a:latin typeface="Arial"/>
                <a:ea typeface="Arial"/>
                <a:cs typeface="Arial"/>
                <a:sym typeface="Arial"/>
              </a:rPr>
              <a:t>23</a:t>
            </a:fld>
            <a:endParaRPr>
              <a:solidFill>
                <a:srgbClr val="FF0000"/>
              </a:solidFill>
              <a:latin typeface="Arial"/>
              <a:ea typeface="Arial"/>
              <a:cs typeface="Arial"/>
              <a:sym typeface="Arial"/>
            </a:endParaRPr>
          </a:p>
        </p:txBody>
      </p:sp>
      <p:sp>
        <p:nvSpPr>
          <p:cNvPr id="2" name="Retângulo 1">
            <a:extLst>
              <a:ext uri="{FF2B5EF4-FFF2-40B4-BE49-F238E27FC236}">
                <a16:creationId xmlns:a16="http://schemas.microsoft.com/office/drawing/2014/main" id="{9DEB57CB-4A84-4EBF-8ECB-142C9B072EBC}"/>
              </a:ext>
            </a:extLst>
          </p:cNvPr>
          <p:cNvSpPr/>
          <p:nvPr/>
        </p:nvSpPr>
        <p:spPr>
          <a:xfrm>
            <a:off x="361244" y="1309511"/>
            <a:ext cx="8398934" cy="4401205"/>
          </a:xfrm>
          <a:prstGeom prst="rect">
            <a:avLst/>
          </a:prstGeom>
        </p:spPr>
        <p:txBody>
          <a:bodyPr wrap="square">
            <a:spAutoFit/>
          </a:bodyPr>
          <a:lstStyle/>
          <a:p>
            <a:pPr algn="just"/>
            <a:r>
              <a:rPr lang="pt-BR" sz="2000" b="1" dirty="0">
                <a:solidFill>
                  <a:srgbClr val="C00000"/>
                </a:solidFill>
                <a:latin typeface="Times New Roman" panose="02020603050405020304" pitchFamily="18" charset="0"/>
                <a:cs typeface="Times New Roman" panose="02020603050405020304" pitchFamily="18" charset="0"/>
              </a:rPr>
              <a:t>Uma vez homologada a solicitação de férias pela Seção de Pessoal, o período somente poderá ser alterado em caso de necessidade de serviço, por meio do </a:t>
            </a:r>
            <a:r>
              <a:rPr lang="pt-BR" sz="2000" b="1" dirty="0" err="1">
                <a:solidFill>
                  <a:srgbClr val="C00000"/>
                </a:solidFill>
                <a:latin typeface="Times New Roman" panose="02020603050405020304" pitchFamily="18" charset="0"/>
                <a:cs typeface="Times New Roman" panose="02020603050405020304" pitchFamily="18" charset="0"/>
              </a:rPr>
              <a:t>SouGov</a:t>
            </a:r>
            <a:r>
              <a:rPr lang="pt-BR" sz="2000" b="1" dirty="0">
                <a:solidFill>
                  <a:srgbClr val="C00000"/>
                </a:solidFill>
                <a:latin typeface="Times New Roman" panose="02020603050405020304" pitchFamily="18" charset="0"/>
                <a:cs typeface="Times New Roman" panose="02020603050405020304" pitchFamily="18" charset="0"/>
              </a:rPr>
              <a:t> pelo Servidor, com a devida anuência da Chefia Imediata e antecedência mínima de 60 (sessenta) dias da data de </a:t>
            </a:r>
            <a:r>
              <a:rPr lang="pt-BR" sz="2000" b="1" dirty="0" err="1">
                <a:solidFill>
                  <a:srgbClr val="C00000"/>
                </a:solidFill>
                <a:latin typeface="Times New Roman" panose="02020603050405020304" pitchFamily="18" charset="0"/>
                <a:cs typeface="Times New Roman" panose="02020603050405020304" pitchFamily="18" charset="0"/>
              </a:rPr>
              <a:t>usufruição</a:t>
            </a:r>
            <a:r>
              <a:rPr lang="pt-BR" sz="2000" b="1" dirty="0">
                <a:solidFill>
                  <a:srgbClr val="C00000"/>
                </a:solidFill>
                <a:latin typeface="Times New Roman" panose="02020603050405020304" pitchFamily="18" charset="0"/>
                <a:cs typeface="Times New Roman" panose="02020603050405020304" pitchFamily="18" charset="0"/>
              </a:rPr>
              <a:t>.</a:t>
            </a:r>
          </a:p>
          <a:p>
            <a:pPr algn="just"/>
            <a:endParaRPr lang="pt-BR" sz="2000" b="1" dirty="0">
              <a:solidFill>
                <a:srgbClr val="C00000"/>
              </a:solidFill>
              <a:latin typeface="Times New Roman" panose="02020603050405020304" pitchFamily="18" charset="0"/>
              <a:cs typeface="Times New Roman" panose="02020603050405020304" pitchFamily="18" charset="0"/>
            </a:endParaRPr>
          </a:p>
          <a:p>
            <a:pPr algn="just"/>
            <a:r>
              <a:rPr lang="pt-BR" sz="2000" b="1" dirty="0">
                <a:solidFill>
                  <a:srgbClr val="C00000"/>
                </a:solidFill>
                <a:latin typeface="Times New Roman" panose="02020603050405020304" pitchFamily="18" charset="0"/>
                <a:cs typeface="Times New Roman" panose="02020603050405020304" pitchFamily="18" charset="0"/>
              </a:rPr>
              <a:t>As férias somente poderão ser interrompidas por motivo de calamidade pública, comoção interna, convocação para júri, serviço militar ou eleitoral ou por necessidade do serviço declarada pela autoridade máxima do Órgão ou Entidade (Lei 8.112/90, art. 80).</a:t>
            </a:r>
          </a:p>
          <a:p>
            <a:pPr algn="just"/>
            <a:endParaRPr lang="pt-BR" sz="2000" b="1" dirty="0">
              <a:solidFill>
                <a:srgbClr val="C00000"/>
              </a:solidFill>
              <a:latin typeface="Times New Roman" panose="02020603050405020304" pitchFamily="18" charset="0"/>
              <a:cs typeface="Times New Roman" panose="02020603050405020304" pitchFamily="18" charset="0"/>
            </a:endParaRPr>
          </a:p>
          <a:p>
            <a:pPr algn="just"/>
            <a:r>
              <a:rPr lang="pt-BR" sz="2000" b="1" dirty="0">
                <a:solidFill>
                  <a:srgbClr val="C00000"/>
                </a:solidFill>
                <a:latin typeface="Times New Roman" panose="02020603050405020304" pitchFamily="18" charset="0"/>
                <a:cs typeface="Times New Roman" panose="02020603050405020304" pitchFamily="18" charset="0"/>
              </a:rPr>
              <a:t>O restante do período interrompido será gozado de uma só vez e usufruído dentro do exercício vigente (Lei 8.112/90, art. 77, parágrafo único). A interrupção deverá ser solicitada por ofício, com a autorização da chefia imediata e enviada para a GRH. </a:t>
            </a:r>
          </a:p>
        </p:txBody>
      </p:sp>
    </p:spTree>
    <p:extLst>
      <p:ext uri="{BB962C8B-B14F-4D97-AF65-F5344CB8AC3E}">
        <p14:creationId xmlns:p14="http://schemas.microsoft.com/office/powerpoint/2010/main" val="33242505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19"/>
          <p:cNvSpPr txBox="1">
            <a:spLocks noGrp="1"/>
          </p:cNvSpPr>
          <p:nvPr>
            <p:ph type="title"/>
          </p:nvPr>
        </p:nvSpPr>
        <p:spPr>
          <a:xfrm>
            <a:off x="1632959" y="51127"/>
            <a:ext cx="6310800" cy="616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br>
              <a:rPr lang="pt-BR" sz="3600" b="1" dirty="0">
                <a:solidFill>
                  <a:schemeClr val="lt1"/>
                </a:solidFill>
              </a:rPr>
            </a:br>
            <a:r>
              <a:rPr lang="pt-BR" sz="3600" b="1" dirty="0">
                <a:solidFill>
                  <a:schemeClr val="lt1"/>
                </a:solidFill>
              </a:rPr>
              <a:t>AVADES</a:t>
            </a:r>
            <a:endParaRPr sz="3600" b="1" i="1" dirty="0">
              <a:solidFill>
                <a:schemeClr val="lt1"/>
              </a:solidFill>
            </a:endParaRPr>
          </a:p>
        </p:txBody>
      </p:sp>
      <p:sp>
        <p:nvSpPr>
          <p:cNvPr id="391" name="Google Shape;391;p19"/>
          <p:cNvSpPr txBox="1">
            <a:spLocks noGrp="1"/>
          </p:cNvSpPr>
          <p:nvPr>
            <p:ph type="sldNum" idx="12"/>
          </p:nvPr>
        </p:nvSpPr>
        <p:spPr>
          <a:xfrm>
            <a:off x="7010400" y="6444505"/>
            <a:ext cx="2133600" cy="4764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pt-BR">
                <a:solidFill>
                  <a:srgbClr val="FF0000"/>
                </a:solidFill>
                <a:latin typeface="Arial"/>
                <a:ea typeface="Arial"/>
                <a:cs typeface="Arial"/>
                <a:sym typeface="Arial"/>
              </a:rPr>
              <a:t>24</a:t>
            </a:fld>
            <a:endParaRPr>
              <a:solidFill>
                <a:srgbClr val="FF0000"/>
              </a:solidFill>
              <a:latin typeface="Arial"/>
              <a:ea typeface="Arial"/>
              <a:cs typeface="Arial"/>
              <a:sym typeface="Arial"/>
            </a:endParaRPr>
          </a:p>
        </p:txBody>
      </p:sp>
      <p:sp>
        <p:nvSpPr>
          <p:cNvPr id="2" name="Retângulo 1">
            <a:extLst>
              <a:ext uri="{FF2B5EF4-FFF2-40B4-BE49-F238E27FC236}">
                <a16:creationId xmlns:a16="http://schemas.microsoft.com/office/drawing/2014/main" id="{9DEB57CB-4A84-4EBF-8ECB-142C9B072EBC}"/>
              </a:ext>
            </a:extLst>
          </p:cNvPr>
          <p:cNvSpPr/>
          <p:nvPr/>
        </p:nvSpPr>
        <p:spPr>
          <a:xfrm>
            <a:off x="361244" y="1309511"/>
            <a:ext cx="8398934" cy="4832092"/>
          </a:xfrm>
          <a:prstGeom prst="rect">
            <a:avLst/>
          </a:prstGeom>
        </p:spPr>
        <p:txBody>
          <a:bodyPr wrap="square">
            <a:spAutoFit/>
          </a:bodyPr>
          <a:lstStyle/>
          <a:p>
            <a:pPr algn="just"/>
            <a:r>
              <a:rPr lang="pt-BR" sz="3600" b="1" dirty="0">
                <a:solidFill>
                  <a:srgbClr val="C00000"/>
                </a:solidFill>
                <a:latin typeface="Times New Roman" panose="02020603050405020304" pitchFamily="18" charset="0"/>
                <a:cs typeface="Times New Roman" panose="02020603050405020304" pitchFamily="18" charset="0"/>
              </a:rPr>
              <a:t>	Avaliação de Desempenho dos servidores técnico-administrativos na UFRJ, através do Sistema </a:t>
            </a:r>
            <a:r>
              <a:rPr lang="pt-BR" sz="3600" b="1" dirty="0" err="1">
                <a:solidFill>
                  <a:srgbClr val="C00000"/>
                </a:solidFill>
                <a:latin typeface="Times New Roman" panose="02020603050405020304" pitchFamily="18" charset="0"/>
                <a:cs typeface="Times New Roman" panose="02020603050405020304" pitchFamily="18" charset="0"/>
              </a:rPr>
              <a:t>Sispessoal</a:t>
            </a:r>
            <a:r>
              <a:rPr lang="pt-BR" sz="3600" b="1" dirty="0">
                <a:solidFill>
                  <a:srgbClr val="C00000"/>
                </a:solidFill>
                <a:latin typeface="Times New Roman" panose="02020603050405020304" pitchFamily="18" charset="0"/>
                <a:cs typeface="Times New Roman" panose="02020603050405020304" pitchFamily="18" charset="0"/>
              </a:rPr>
              <a:t>, inicia em Outubro de cada ano o período avaliativo e o plano de trabalho.</a:t>
            </a:r>
          </a:p>
          <a:p>
            <a:pPr algn="just"/>
            <a:r>
              <a:rPr lang="pt-BR" sz="3600" b="1" dirty="0">
                <a:solidFill>
                  <a:srgbClr val="C00000"/>
                </a:solidFill>
                <a:latin typeface="Times New Roman" panose="02020603050405020304" pitchFamily="18" charset="0"/>
                <a:cs typeface="Times New Roman" panose="02020603050405020304" pitchFamily="18" charset="0"/>
              </a:rPr>
              <a:t>	A GRH informará o início de cada</a:t>
            </a:r>
          </a:p>
          <a:p>
            <a:pPr algn="just"/>
            <a:r>
              <a:rPr lang="pt-BR" sz="3600" b="1" dirty="0">
                <a:solidFill>
                  <a:srgbClr val="C00000"/>
                </a:solidFill>
                <a:latin typeface="Times New Roman" panose="02020603050405020304" pitchFamily="18" charset="0"/>
                <a:cs typeface="Times New Roman" panose="02020603050405020304" pitchFamily="18" charset="0"/>
              </a:rPr>
              <a:t>etapa por e-mail. Fique atento!</a:t>
            </a:r>
          </a:p>
          <a:p>
            <a:pPr algn="just"/>
            <a:endParaRPr lang="pt-BR" sz="3600" b="1" dirty="0">
              <a:solidFill>
                <a:srgbClr val="C00000"/>
              </a:solidFill>
              <a:latin typeface="Times New Roman" panose="02020603050405020304" pitchFamily="18" charset="0"/>
              <a:cs typeface="Times New Roman" panose="02020603050405020304" pitchFamily="18" charset="0"/>
            </a:endParaRPr>
          </a:p>
          <a:p>
            <a:pPr algn="ctr"/>
            <a:r>
              <a:rPr lang="pt-BR" sz="2000" b="1" dirty="0">
                <a:solidFill>
                  <a:srgbClr val="C00000"/>
                </a:solidFill>
                <a:latin typeface="Times New Roman" panose="02020603050405020304" pitchFamily="18" charset="0"/>
                <a:cs typeface="Times New Roman" panose="02020603050405020304" pitchFamily="18" charset="0"/>
              </a:rPr>
              <a:t>https://pessoal.ufrj.br/index.php/avaliacao-de-desempenho-avades</a:t>
            </a:r>
          </a:p>
        </p:txBody>
      </p:sp>
    </p:spTree>
    <p:extLst>
      <p:ext uri="{BB962C8B-B14F-4D97-AF65-F5344CB8AC3E}">
        <p14:creationId xmlns:p14="http://schemas.microsoft.com/office/powerpoint/2010/main" val="8406292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19"/>
          <p:cNvSpPr txBox="1">
            <a:spLocks noGrp="1"/>
          </p:cNvSpPr>
          <p:nvPr>
            <p:ph type="title"/>
          </p:nvPr>
        </p:nvSpPr>
        <p:spPr>
          <a:xfrm>
            <a:off x="1632959" y="51127"/>
            <a:ext cx="6310800" cy="616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br>
              <a:rPr lang="pt-BR" sz="3600" b="1" dirty="0">
                <a:solidFill>
                  <a:schemeClr val="lt1"/>
                </a:solidFill>
              </a:rPr>
            </a:br>
            <a:r>
              <a:rPr lang="pt-BR" sz="3600" b="1" dirty="0">
                <a:solidFill>
                  <a:schemeClr val="lt1"/>
                </a:solidFill>
              </a:rPr>
              <a:t>Progressão</a:t>
            </a:r>
            <a:endParaRPr sz="3600" b="1" i="1" dirty="0">
              <a:solidFill>
                <a:schemeClr val="lt1"/>
              </a:solidFill>
            </a:endParaRPr>
          </a:p>
        </p:txBody>
      </p:sp>
      <p:sp>
        <p:nvSpPr>
          <p:cNvPr id="391" name="Google Shape;391;p19"/>
          <p:cNvSpPr txBox="1">
            <a:spLocks noGrp="1"/>
          </p:cNvSpPr>
          <p:nvPr>
            <p:ph type="sldNum" idx="12"/>
          </p:nvPr>
        </p:nvSpPr>
        <p:spPr>
          <a:xfrm>
            <a:off x="7010400" y="6444505"/>
            <a:ext cx="2133600" cy="4764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pt-BR">
                <a:solidFill>
                  <a:srgbClr val="FF0000"/>
                </a:solidFill>
                <a:latin typeface="Arial"/>
                <a:ea typeface="Arial"/>
                <a:cs typeface="Arial"/>
                <a:sym typeface="Arial"/>
              </a:rPr>
              <a:t>25</a:t>
            </a:fld>
            <a:endParaRPr>
              <a:solidFill>
                <a:srgbClr val="FF0000"/>
              </a:solidFill>
              <a:latin typeface="Arial"/>
              <a:ea typeface="Arial"/>
              <a:cs typeface="Arial"/>
              <a:sym typeface="Arial"/>
            </a:endParaRPr>
          </a:p>
        </p:txBody>
      </p:sp>
      <p:sp>
        <p:nvSpPr>
          <p:cNvPr id="2" name="Retângulo 1">
            <a:extLst>
              <a:ext uri="{FF2B5EF4-FFF2-40B4-BE49-F238E27FC236}">
                <a16:creationId xmlns:a16="http://schemas.microsoft.com/office/drawing/2014/main" id="{9DEB57CB-4A84-4EBF-8ECB-142C9B072EBC}"/>
              </a:ext>
            </a:extLst>
          </p:cNvPr>
          <p:cNvSpPr/>
          <p:nvPr/>
        </p:nvSpPr>
        <p:spPr>
          <a:xfrm>
            <a:off x="361244" y="1309511"/>
            <a:ext cx="8398934" cy="4493538"/>
          </a:xfrm>
          <a:prstGeom prst="rect">
            <a:avLst/>
          </a:prstGeom>
        </p:spPr>
        <p:txBody>
          <a:bodyPr wrap="square">
            <a:spAutoFit/>
          </a:bodyPr>
          <a:lstStyle/>
          <a:p>
            <a:pPr algn="just"/>
            <a:r>
              <a:rPr lang="pt-BR" sz="2600" b="1" dirty="0">
                <a:solidFill>
                  <a:srgbClr val="C00000"/>
                </a:solidFill>
                <a:latin typeface="Times New Roman" panose="02020603050405020304" pitchFamily="18" charset="0"/>
                <a:cs typeface="Times New Roman" panose="02020603050405020304" pitchFamily="18" charset="0"/>
              </a:rPr>
              <a:t>Progressão funcional e estágio probatório de carreira de Magistério Superior:</a:t>
            </a:r>
          </a:p>
          <a:p>
            <a:pPr algn="just"/>
            <a:r>
              <a:rPr lang="pt-BR" sz="2600" b="1" dirty="0">
                <a:solidFill>
                  <a:srgbClr val="C00000"/>
                </a:solidFill>
                <a:latin typeface="Times New Roman" panose="02020603050405020304" pitchFamily="18" charset="0"/>
                <a:cs typeface="Times New Roman" panose="02020603050405020304" pitchFamily="18" charset="0"/>
              </a:rPr>
              <a:t>carlasouza@adc.coppe.ufrj.br (Diretoria Acadêmica)</a:t>
            </a:r>
          </a:p>
          <a:p>
            <a:pPr algn="just"/>
            <a:endParaRPr lang="pt-BR" sz="2600" b="1" dirty="0">
              <a:solidFill>
                <a:srgbClr val="C00000"/>
              </a:solidFill>
              <a:latin typeface="Times New Roman" panose="02020603050405020304" pitchFamily="18" charset="0"/>
              <a:cs typeface="Times New Roman" panose="02020603050405020304" pitchFamily="18" charset="0"/>
            </a:endParaRPr>
          </a:p>
          <a:p>
            <a:pPr algn="just"/>
            <a:r>
              <a:rPr lang="pt-BR" sz="2600" b="1" dirty="0">
                <a:solidFill>
                  <a:srgbClr val="C00000"/>
                </a:solidFill>
                <a:latin typeface="Times New Roman" panose="02020603050405020304" pitchFamily="18" charset="0"/>
                <a:cs typeface="Times New Roman" panose="02020603050405020304" pitchFamily="18" charset="0"/>
              </a:rPr>
              <a:t>Progressão por capacitação e estágio probatório de carreira de técnico-administrativo: </a:t>
            </a:r>
          </a:p>
          <a:p>
            <a:pPr algn="just"/>
            <a:r>
              <a:rPr lang="pt-BR" sz="2600" b="1" dirty="0">
                <a:solidFill>
                  <a:srgbClr val="C00000"/>
                </a:solidFill>
                <a:latin typeface="Times New Roman" panose="02020603050405020304" pitchFamily="18" charset="0"/>
                <a:cs typeface="Times New Roman" panose="02020603050405020304" pitchFamily="18" charset="0"/>
              </a:rPr>
              <a:t>grh@adc.coppe.ufrj.br (Gerência de Recursos Humanos)</a:t>
            </a:r>
          </a:p>
          <a:p>
            <a:pPr algn="just"/>
            <a:endParaRPr lang="pt-BR" sz="2600" b="1" dirty="0">
              <a:solidFill>
                <a:srgbClr val="C00000"/>
              </a:solidFill>
              <a:latin typeface="Times New Roman" panose="02020603050405020304" pitchFamily="18" charset="0"/>
              <a:cs typeface="Times New Roman" panose="02020603050405020304" pitchFamily="18" charset="0"/>
            </a:endParaRPr>
          </a:p>
          <a:p>
            <a:pPr algn="just"/>
            <a:r>
              <a:rPr lang="pt-BR" sz="2600" b="1" dirty="0">
                <a:solidFill>
                  <a:srgbClr val="C00000"/>
                </a:solidFill>
                <a:latin typeface="Times New Roman" panose="02020603050405020304" pitchFamily="18" charset="0"/>
                <a:cs typeface="Times New Roman" panose="02020603050405020304" pitchFamily="18" charset="0"/>
              </a:rPr>
              <a:t>Progressão por mérito de carreira de técnico-administrativo:</a:t>
            </a:r>
          </a:p>
          <a:p>
            <a:pPr algn="just"/>
            <a:r>
              <a:rPr lang="pt-BR" sz="2600" b="1" dirty="0">
                <a:solidFill>
                  <a:srgbClr val="C00000"/>
                </a:solidFill>
                <a:latin typeface="Times New Roman" panose="02020603050405020304" pitchFamily="18" charset="0"/>
                <a:cs typeface="Times New Roman" panose="02020603050405020304" pitchFamily="18" charset="0"/>
              </a:rPr>
              <a:t>pelo AVADES (Comissão Setorial do AVADES)</a:t>
            </a:r>
          </a:p>
        </p:txBody>
      </p:sp>
    </p:spTree>
    <p:extLst>
      <p:ext uri="{BB962C8B-B14F-4D97-AF65-F5344CB8AC3E}">
        <p14:creationId xmlns:p14="http://schemas.microsoft.com/office/powerpoint/2010/main" val="26707483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19"/>
          <p:cNvSpPr txBox="1">
            <a:spLocks noGrp="1"/>
          </p:cNvSpPr>
          <p:nvPr>
            <p:ph type="title"/>
          </p:nvPr>
        </p:nvSpPr>
        <p:spPr>
          <a:xfrm>
            <a:off x="1632959" y="51127"/>
            <a:ext cx="6310800" cy="616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br>
              <a:rPr lang="pt-BR" sz="3600" b="1" dirty="0">
                <a:solidFill>
                  <a:schemeClr val="lt1"/>
                </a:solidFill>
              </a:rPr>
            </a:br>
            <a:r>
              <a:rPr lang="pt-BR" sz="3600" b="1" dirty="0">
                <a:solidFill>
                  <a:schemeClr val="lt1"/>
                </a:solidFill>
              </a:rPr>
              <a:t>Tabela Salarial</a:t>
            </a:r>
            <a:endParaRPr sz="3600" b="1" i="1" dirty="0">
              <a:solidFill>
                <a:schemeClr val="lt1"/>
              </a:solidFill>
            </a:endParaRPr>
          </a:p>
        </p:txBody>
      </p:sp>
      <p:sp>
        <p:nvSpPr>
          <p:cNvPr id="391" name="Google Shape;391;p19"/>
          <p:cNvSpPr txBox="1">
            <a:spLocks noGrp="1"/>
          </p:cNvSpPr>
          <p:nvPr>
            <p:ph type="sldNum" idx="12"/>
          </p:nvPr>
        </p:nvSpPr>
        <p:spPr>
          <a:xfrm>
            <a:off x="7010400" y="6444505"/>
            <a:ext cx="2133600" cy="4764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pt-BR">
                <a:solidFill>
                  <a:srgbClr val="FF0000"/>
                </a:solidFill>
                <a:latin typeface="Arial"/>
                <a:ea typeface="Arial"/>
                <a:cs typeface="Arial"/>
                <a:sym typeface="Arial"/>
              </a:rPr>
              <a:t>26</a:t>
            </a:fld>
            <a:endParaRPr>
              <a:solidFill>
                <a:srgbClr val="FF0000"/>
              </a:solidFill>
              <a:latin typeface="Arial"/>
              <a:ea typeface="Arial"/>
              <a:cs typeface="Arial"/>
              <a:sym typeface="Arial"/>
            </a:endParaRPr>
          </a:p>
        </p:txBody>
      </p:sp>
      <p:sp>
        <p:nvSpPr>
          <p:cNvPr id="2" name="Retângulo 1">
            <a:extLst>
              <a:ext uri="{FF2B5EF4-FFF2-40B4-BE49-F238E27FC236}">
                <a16:creationId xmlns:a16="http://schemas.microsoft.com/office/drawing/2014/main" id="{9DEB57CB-4A84-4EBF-8ECB-142C9B072EBC}"/>
              </a:ext>
            </a:extLst>
          </p:cNvPr>
          <p:cNvSpPr/>
          <p:nvPr/>
        </p:nvSpPr>
        <p:spPr>
          <a:xfrm>
            <a:off x="2313920" y="4594578"/>
            <a:ext cx="4696480" cy="523220"/>
          </a:xfrm>
          <a:prstGeom prst="rect">
            <a:avLst/>
          </a:prstGeom>
        </p:spPr>
        <p:txBody>
          <a:bodyPr wrap="square">
            <a:spAutoFit/>
          </a:bodyPr>
          <a:lstStyle/>
          <a:p>
            <a:pPr lvl="0"/>
            <a:r>
              <a:rPr lang="pt-BR" sz="2800" b="1" dirty="0">
                <a:solidFill>
                  <a:schemeClr val="dk2"/>
                </a:solidFill>
                <a:latin typeface="Times New Roman"/>
                <a:ea typeface="Times New Roman"/>
                <a:cs typeface="Times New Roman"/>
                <a:sym typeface="Times New Roman"/>
              </a:rPr>
              <a:t>Site: grh.dpadi.coppe.ufrj.br</a:t>
            </a:r>
            <a:endParaRPr lang="pt-BR" sz="2800" dirty="0"/>
          </a:p>
        </p:txBody>
      </p:sp>
      <p:pic>
        <p:nvPicPr>
          <p:cNvPr id="3" name="Imagem 2">
            <a:extLst>
              <a:ext uri="{FF2B5EF4-FFF2-40B4-BE49-F238E27FC236}">
                <a16:creationId xmlns:a16="http://schemas.microsoft.com/office/drawing/2014/main" id="{2429795F-A241-4DAD-A47D-569F7357BD64}"/>
              </a:ext>
            </a:extLst>
          </p:cNvPr>
          <p:cNvPicPr>
            <a:picLocks noChangeAspect="1"/>
          </p:cNvPicPr>
          <p:nvPr/>
        </p:nvPicPr>
        <p:blipFill>
          <a:blip r:embed="rId3"/>
          <a:stretch>
            <a:fillRect/>
          </a:stretch>
        </p:blipFill>
        <p:spPr>
          <a:xfrm>
            <a:off x="1397807" y="2099734"/>
            <a:ext cx="6348385" cy="2163344"/>
          </a:xfrm>
          <a:prstGeom prst="rect">
            <a:avLst/>
          </a:prstGeom>
        </p:spPr>
      </p:pic>
    </p:spTree>
    <p:extLst>
      <p:ext uri="{BB962C8B-B14F-4D97-AF65-F5344CB8AC3E}">
        <p14:creationId xmlns:p14="http://schemas.microsoft.com/office/powerpoint/2010/main" val="14080603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22"/>
          <p:cNvSpPr txBox="1">
            <a:spLocks noGrp="1"/>
          </p:cNvSpPr>
          <p:nvPr>
            <p:ph type="title"/>
          </p:nvPr>
        </p:nvSpPr>
        <p:spPr>
          <a:xfrm>
            <a:off x="2797679" y="158703"/>
            <a:ext cx="3548641" cy="61607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600"/>
              <a:buFont typeface="Arial"/>
              <a:buNone/>
            </a:pPr>
            <a:br>
              <a:rPr lang="pt-BR" sz="3600" b="1">
                <a:solidFill>
                  <a:schemeClr val="dk1"/>
                </a:solidFill>
              </a:rPr>
            </a:br>
            <a:r>
              <a:rPr lang="pt-BR" sz="3600" b="1">
                <a:solidFill>
                  <a:schemeClr val="lt1"/>
                </a:solidFill>
                <a:latin typeface="Times New Roman"/>
                <a:ea typeface="Times New Roman"/>
                <a:cs typeface="Times New Roman"/>
                <a:sym typeface="Times New Roman"/>
              </a:rPr>
              <a:t>Muito Obrigado!</a:t>
            </a:r>
            <a:br>
              <a:rPr lang="pt-BR" sz="3600" b="1">
                <a:solidFill>
                  <a:schemeClr val="lt1"/>
                </a:solidFill>
                <a:latin typeface="Times New Roman"/>
                <a:ea typeface="Times New Roman"/>
                <a:cs typeface="Times New Roman"/>
                <a:sym typeface="Times New Roman"/>
              </a:rPr>
            </a:br>
            <a:endParaRPr sz="3600" b="1" i="1">
              <a:solidFill>
                <a:schemeClr val="dk1"/>
              </a:solidFill>
            </a:endParaRPr>
          </a:p>
        </p:txBody>
      </p:sp>
      <p:sp>
        <p:nvSpPr>
          <p:cNvPr id="416" name="Google Shape;416;p22"/>
          <p:cNvSpPr txBox="1">
            <a:spLocks noGrp="1"/>
          </p:cNvSpPr>
          <p:nvPr>
            <p:ph type="sldNum" idx="12"/>
          </p:nvPr>
        </p:nvSpPr>
        <p:spPr>
          <a:xfrm>
            <a:off x="8758517" y="6453470"/>
            <a:ext cx="448235" cy="4762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pt-BR" sz="1400">
                <a:solidFill>
                  <a:srgbClr val="FF0000"/>
                </a:solidFill>
                <a:latin typeface="Arial"/>
                <a:ea typeface="Arial"/>
                <a:cs typeface="Arial"/>
                <a:sym typeface="Arial"/>
              </a:rPr>
              <a:t>27</a:t>
            </a:fld>
            <a:endParaRPr>
              <a:solidFill>
                <a:srgbClr val="FF0000"/>
              </a:solidFill>
              <a:latin typeface="Arial"/>
              <a:ea typeface="Arial"/>
              <a:cs typeface="Arial"/>
              <a:sym typeface="Arial"/>
            </a:endParaRPr>
          </a:p>
        </p:txBody>
      </p:sp>
      <p:sp>
        <p:nvSpPr>
          <p:cNvPr id="417" name="Google Shape;417;p22"/>
          <p:cNvSpPr txBox="1"/>
          <p:nvPr/>
        </p:nvSpPr>
        <p:spPr>
          <a:xfrm>
            <a:off x="1597377" y="2028637"/>
            <a:ext cx="5949244" cy="280072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t-BR" sz="4400" b="1" dirty="0">
                <a:solidFill>
                  <a:schemeClr val="dk1"/>
                </a:solidFill>
                <a:latin typeface="Times New Roman"/>
                <a:ea typeface="Times New Roman"/>
                <a:cs typeface="Times New Roman"/>
                <a:sym typeface="Times New Roman"/>
              </a:rPr>
              <a:t>Dúvidas? Comentários?</a:t>
            </a:r>
          </a:p>
          <a:p>
            <a:pPr marL="0" marR="0" lvl="0" indent="0" algn="l" rtl="0">
              <a:spcBef>
                <a:spcPts val="0"/>
              </a:spcBef>
              <a:spcAft>
                <a:spcPts val="0"/>
              </a:spcAft>
              <a:buNone/>
            </a:pPr>
            <a:endParaRPr lang="pt-BR" sz="4400" b="1" dirty="0">
              <a:solidFill>
                <a:schemeClr val="dk1"/>
              </a:solidFill>
              <a:latin typeface="Times New Roman"/>
              <a:cs typeface="Times New Roman"/>
              <a:sym typeface="Times New Roman"/>
            </a:endParaRPr>
          </a:p>
          <a:p>
            <a:pPr lvl="0" algn="ctr"/>
            <a:r>
              <a:rPr lang="pt-BR" sz="4400" b="1" dirty="0">
                <a:solidFill>
                  <a:schemeClr val="dk1"/>
                </a:solidFill>
                <a:latin typeface="Times New Roman"/>
                <a:cs typeface="Times New Roman"/>
              </a:rPr>
              <a:t>Envie e-mail para </a:t>
            </a:r>
            <a:r>
              <a:rPr lang="pt-BR" sz="4400" b="1" dirty="0">
                <a:solidFill>
                  <a:srgbClr val="C00000"/>
                </a:solidFill>
                <a:latin typeface="Times New Roman"/>
                <a:cs typeface="Times New Roman"/>
              </a:rPr>
              <a:t>grh@adc.coppe.ufrj.br</a:t>
            </a:r>
            <a:endParaRPr sz="4400" b="1" dirty="0">
              <a:solidFill>
                <a:srgbClr val="C00000"/>
              </a:solidFill>
              <a:latin typeface="Times New Roman"/>
              <a:cs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
          <p:cNvSpPr txBox="1">
            <a:spLocks noGrp="1"/>
          </p:cNvSpPr>
          <p:nvPr>
            <p:ph type="ctrTitle"/>
          </p:nvPr>
        </p:nvSpPr>
        <p:spPr>
          <a:xfrm>
            <a:off x="1684866" y="1838086"/>
            <a:ext cx="5774267" cy="3181827"/>
          </a:xfrm>
          <a:prstGeom prst="rect">
            <a:avLst/>
          </a:prstGeom>
          <a:noFill/>
          <a:ln>
            <a:noFill/>
          </a:ln>
        </p:spPr>
        <p:txBody>
          <a:bodyPr spcFirstLastPara="1" wrap="square" lIns="91425" tIns="45700" rIns="91425" bIns="45700" anchor="t" anchorCtr="0">
            <a:noAutofit/>
          </a:bodyPr>
          <a:lstStyle/>
          <a:p>
            <a:pPr lvl="0"/>
            <a:br>
              <a:rPr lang="pt-BR" sz="6000" b="1" dirty="0">
                <a:solidFill>
                  <a:schemeClr val="dk2"/>
                </a:solidFill>
              </a:rPr>
            </a:br>
            <a:r>
              <a:rPr lang="pt-BR" sz="8000" b="1" dirty="0">
                <a:solidFill>
                  <a:srgbClr val="C00000"/>
                </a:solidFill>
              </a:rPr>
              <a:t>Conheça a COPPE</a:t>
            </a:r>
            <a:endParaRPr sz="8000" b="1" dirty="0">
              <a:solidFill>
                <a:srgbClr val="C00000"/>
              </a:solidFill>
            </a:endParaRPr>
          </a:p>
        </p:txBody>
      </p:sp>
    </p:spTree>
    <p:extLst>
      <p:ext uri="{BB962C8B-B14F-4D97-AF65-F5344CB8AC3E}">
        <p14:creationId xmlns:p14="http://schemas.microsoft.com/office/powerpoint/2010/main" val="1274334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
          <p:cNvSpPr txBox="1">
            <a:spLocks noGrp="1"/>
          </p:cNvSpPr>
          <p:nvPr>
            <p:ph type="title"/>
          </p:nvPr>
        </p:nvSpPr>
        <p:spPr>
          <a:xfrm>
            <a:off x="0" y="615028"/>
            <a:ext cx="9144000" cy="696253"/>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pt-BR" sz="3600" b="1" dirty="0"/>
              <a:t>A COPPE</a:t>
            </a:r>
            <a:endParaRPr dirty="0"/>
          </a:p>
        </p:txBody>
      </p:sp>
      <p:sp>
        <p:nvSpPr>
          <p:cNvPr id="207" name="Google Shape;207;p3"/>
          <p:cNvSpPr txBox="1">
            <a:spLocks noGrp="1"/>
          </p:cNvSpPr>
          <p:nvPr>
            <p:ph type="sldNum" idx="12"/>
          </p:nvPr>
        </p:nvSpPr>
        <p:spPr>
          <a:xfrm>
            <a:off x="8901953" y="6444503"/>
            <a:ext cx="45719" cy="252132"/>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pt-BR">
                <a:solidFill>
                  <a:srgbClr val="FF0000"/>
                </a:solidFill>
                <a:latin typeface="Arial"/>
                <a:ea typeface="Arial"/>
                <a:cs typeface="Arial"/>
                <a:sym typeface="Arial"/>
              </a:rPr>
              <a:t>3</a:t>
            </a:r>
            <a:endParaRPr/>
          </a:p>
        </p:txBody>
      </p:sp>
      <p:sp>
        <p:nvSpPr>
          <p:cNvPr id="3" name="Retângulo 2">
            <a:extLst>
              <a:ext uri="{FF2B5EF4-FFF2-40B4-BE49-F238E27FC236}">
                <a16:creationId xmlns:a16="http://schemas.microsoft.com/office/drawing/2014/main" id="{8F814408-C75F-470D-A45E-5CB522995D32}"/>
              </a:ext>
            </a:extLst>
          </p:cNvPr>
          <p:cNvSpPr/>
          <p:nvPr/>
        </p:nvSpPr>
        <p:spPr>
          <a:xfrm>
            <a:off x="378177" y="1311281"/>
            <a:ext cx="8359423" cy="4952766"/>
          </a:xfrm>
          <a:prstGeom prst="rect">
            <a:avLst/>
          </a:prstGeom>
        </p:spPr>
        <p:txBody>
          <a:bodyPr wrap="square">
            <a:spAutoFit/>
          </a:bodyPr>
          <a:lstStyle/>
          <a:p>
            <a:pPr algn="just">
              <a:lnSpc>
                <a:spcPct val="150000"/>
              </a:lnSpc>
            </a:pPr>
            <a:r>
              <a:rPr lang="pt-BR" sz="2000" b="1" dirty="0">
                <a:solidFill>
                  <a:srgbClr val="C00000"/>
                </a:solidFill>
                <a:latin typeface="Times New Roman" panose="02020603050405020304" pitchFamily="18" charset="0"/>
                <a:cs typeface="Times New Roman" panose="02020603050405020304" pitchFamily="18" charset="0"/>
              </a:rPr>
              <a:t>A Coppe – Instituto Alberto Luiz Coimbra de </a:t>
            </a:r>
            <a:r>
              <a:rPr lang="pt-BR" sz="2000" b="1" dirty="0" err="1">
                <a:solidFill>
                  <a:srgbClr val="C00000"/>
                </a:solidFill>
                <a:latin typeface="Times New Roman" panose="02020603050405020304" pitchFamily="18" charset="0"/>
                <a:cs typeface="Times New Roman" panose="02020603050405020304" pitchFamily="18" charset="0"/>
              </a:rPr>
              <a:t>PósGraduação</a:t>
            </a:r>
            <a:r>
              <a:rPr lang="pt-BR" sz="2000" b="1" dirty="0">
                <a:solidFill>
                  <a:srgbClr val="C00000"/>
                </a:solidFill>
                <a:latin typeface="Times New Roman" panose="02020603050405020304" pitchFamily="18" charset="0"/>
                <a:cs typeface="Times New Roman" panose="02020603050405020304" pitchFamily="18" charset="0"/>
              </a:rPr>
              <a:t> e Pesquisa de Engenharia, da Universidade Federal do Rio de Janeiro – é um dos maiores centros de ensino e pesquisa em Engenharia da América Latina. Fundada em 1963, possuindo 13 Programas de </a:t>
            </a:r>
            <a:r>
              <a:rPr lang="pt-BR" sz="2000" b="1" dirty="0" err="1">
                <a:solidFill>
                  <a:srgbClr val="C00000"/>
                </a:solidFill>
                <a:latin typeface="Times New Roman" panose="02020603050405020304" pitchFamily="18" charset="0"/>
                <a:cs typeface="Times New Roman" panose="02020603050405020304" pitchFamily="18" charset="0"/>
              </a:rPr>
              <a:t>pósgraduação</a:t>
            </a:r>
            <a:r>
              <a:rPr lang="pt-BR" sz="2000" b="1" dirty="0">
                <a:solidFill>
                  <a:srgbClr val="C00000"/>
                </a:solidFill>
                <a:latin typeface="Times New Roman" panose="02020603050405020304" pitchFamily="18" charset="0"/>
                <a:cs typeface="Times New Roman" panose="02020603050405020304" pitchFamily="18" charset="0"/>
              </a:rPr>
              <a:t> stricto sensu (mestrado e doutorado), a COPPE é um centro produtor e irradiador de conhecimento, profissionais qualificados e métodos de ensino. </a:t>
            </a:r>
          </a:p>
          <a:p>
            <a:pPr algn="just">
              <a:lnSpc>
                <a:spcPct val="150000"/>
              </a:lnSpc>
            </a:pPr>
            <a:endParaRPr lang="pt-BR" sz="2000" b="1" dirty="0">
              <a:solidFill>
                <a:srgbClr val="C00000"/>
              </a:solidFill>
              <a:latin typeface="Times New Roman" panose="02020603050405020304" pitchFamily="18" charset="0"/>
              <a:cs typeface="Times New Roman" panose="02020603050405020304" pitchFamily="18" charset="0"/>
            </a:endParaRPr>
          </a:p>
          <a:p>
            <a:pPr algn="just">
              <a:lnSpc>
                <a:spcPct val="150000"/>
              </a:lnSpc>
            </a:pPr>
            <a:r>
              <a:rPr lang="pt-BR" sz="2000" b="1" dirty="0">
                <a:solidFill>
                  <a:srgbClr val="C00000"/>
                </a:solidFill>
                <a:latin typeface="Times New Roman" panose="02020603050405020304" pitchFamily="18" charset="0"/>
                <a:cs typeface="Times New Roman" panose="02020603050405020304" pitchFamily="18" charset="0"/>
              </a:rPr>
              <a:t>A COPPE está apoiada em três pilares, que são: excelência acadêmica, dedicação exclusiva de professores e alunos, e aproximação com a sociedade. </a:t>
            </a:r>
            <a:endParaRPr lang="pt-BR" sz="1200" b="1" dirty="0">
              <a:solidFill>
                <a:srgbClr val="C00000"/>
              </a:solidFill>
              <a:latin typeface="Times New Roman" panose="02020603050405020304" pitchFamily="18" charset="0"/>
              <a:cs typeface="Times New Roman" panose="02020603050405020304" pitchFamily="18" charset="0"/>
            </a:endParaRPr>
          </a:p>
          <a:p>
            <a:pPr algn="r">
              <a:lnSpc>
                <a:spcPct val="150000"/>
              </a:lnSpc>
            </a:pPr>
            <a:r>
              <a:rPr lang="pt-BR" sz="1200" b="1" dirty="0">
                <a:solidFill>
                  <a:srgbClr val="C00000"/>
                </a:solidFill>
                <a:latin typeface="Times New Roman" panose="02020603050405020304" pitchFamily="18" charset="0"/>
                <a:cs typeface="Times New Roman" panose="02020603050405020304" pitchFamily="18" charset="0"/>
              </a:rPr>
              <a:t>Fonte: Site da COPPE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5"/>
          <p:cNvSpPr txBox="1">
            <a:spLocks noGrp="1"/>
          </p:cNvSpPr>
          <p:nvPr>
            <p:ph type="title"/>
          </p:nvPr>
        </p:nvSpPr>
        <p:spPr>
          <a:xfrm>
            <a:off x="2913706" y="621783"/>
            <a:ext cx="3785100" cy="4764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pt-BR" sz="3600" b="1"/>
              <a:t>COPPE - UFRJ</a:t>
            </a:r>
            <a:endParaRPr sz="3600" b="1"/>
          </a:p>
        </p:txBody>
      </p:sp>
      <p:sp>
        <p:nvSpPr>
          <p:cNvPr id="231" name="Google Shape;231;p5"/>
          <p:cNvSpPr txBox="1">
            <a:spLocks noGrp="1"/>
          </p:cNvSpPr>
          <p:nvPr>
            <p:ph type="sldNum" idx="12"/>
          </p:nvPr>
        </p:nvSpPr>
        <p:spPr>
          <a:xfrm>
            <a:off x="8823077" y="6444503"/>
            <a:ext cx="170400" cy="4764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pt-BR">
                <a:solidFill>
                  <a:srgbClr val="FF0000"/>
                </a:solidFill>
                <a:latin typeface="Arial"/>
                <a:ea typeface="Arial"/>
                <a:cs typeface="Arial"/>
                <a:sym typeface="Arial"/>
              </a:rPr>
              <a:t>5</a:t>
            </a:fld>
            <a:endParaRPr>
              <a:solidFill>
                <a:srgbClr val="FF0000"/>
              </a:solidFill>
              <a:latin typeface="Arial"/>
              <a:ea typeface="Arial"/>
              <a:cs typeface="Arial"/>
              <a:sym typeface="Arial"/>
            </a:endParaRPr>
          </a:p>
        </p:txBody>
      </p:sp>
      <p:grpSp>
        <p:nvGrpSpPr>
          <p:cNvPr id="232" name="Google Shape;232;p5"/>
          <p:cNvGrpSpPr/>
          <p:nvPr/>
        </p:nvGrpSpPr>
        <p:grpSpPr>
          <a:xfrm>
            <a:off x="601260" y="1318433"/>
            <a:ext cx="7090458" cy="4425369"/>
            <a:chOff x="-983170" y="2002572"/>
            <a:chExt cx="11374533" cy="5143365"/>
          </a:xfrm>
        </p:grpSpPr>
        <p:sp>
          <p:nvSpPr>
            <p:cNvPr id="233" name="Google Shape;233;p5"/>
            <p:cNvSpPr/>
            <p:nvPr/>
          </p:nvSpPr>
          <p:spPr>
            <a:xfrm>
              <a:off x="-851917" y="2002572"/>
              <a:ext cx="5424557" cy="1052147"/>
            </a:xfrm>
            <a:prstGeom prst="rect">
              <a:avLst/>
            </a:prstGeom>
            <a:solidFill>
              <a:srgbClr val="FFC000"/>
            </a:solidFill>
            <a:ln w="12700" cap="flat" cmpd="sng">
              <a:solidFill>
                <a:srgbClr val="DDDDDD"/>
              </a:solidFill>
              <a:prstDash val="solid"/>
              <a:miter lim="800000"/>
              <a:headEnd type="none" w="sm" len="sm"/>
              <a:tailEnd type="none" w="sm" len="sm"/>
            </a:ln>
            <a:effectLst>
              <a:outerShdw dist="53882" dir="2700000" algn="ctr" rotWithShape="0">
                <a:srgbClr val="808080">
                  <a:alpha val="49803"/>
                </a:srgbClr>
              </a:outerShdw>
            </a:effectLst>
          </p:spPr>
          <p:txBody>
            <a:bodyPr spcFirstLastPara="1" wrap="square" lIns="307825" tIns="61550" rIns="61550" bIns="61550" anchor="ctr" anchorCtr="0">
              <a:noAutofit/>
            </a:bodyPr>
            <a:lstStyle/>
            <a:p>
              <a:pPr marL="0" marR="0" lvl="0" indent="0" algn="ctr" rtl="0">
                <a:spcBef>
                  <a:spcPts val="0"/>
                </a:spcBef>
                <a:spcAft>
                  <a:spcPts val="0"/>
                </a:spcAft>
                <a:buNone/>
              </a:pPr>
              <a:r>
                <a:rPr lang="pt-BR" sz="2200" b="0" i="0" u="none" strike="noStrike" cap="none">
                  <a:solidFill>
                    <a:schemeClr val="dk2"/>
                  </a:solidFill>
                  <a:latin typeface="Times New Roman"/>
                  <a:ea typeface="Times New Roman"/>
                  <a:cs typeface="Times New Roman"/>
                  <a:sym typeface="Times New Roman"/>
                </a:rPr>
                <a:t>UNIVERSIDADE FEDERAL DO RIO DE JANEIRO</a:t>
              </a:r>
              <a:endParaRPr/>
            </a:p>
          </p:txBody>
        </p:sp>
        <p:sp>
          <p:nvSpPr>
            <p:cNvPr id="234" name="Google Shape;234;p5"/>
            <p:cNvSpPr/>
            <p:nvPr/>
          </p:nvSpPr>
          <p:spPr>
            <a:xfrm>
              <a:off x="-983170" y="3328400"/>
              <a:ext cx="7114944" cy="3817537"/>
            </a:xfrm>
            <a:prstGeom prst="rect">
              <a:avLst/>
            </a:prstGeom>
            <a:gradFill>
              <a:gsLst>
                <a:gs pos="0">
                  <a:srgbClr val="EAEAEA"/>
                </a:gs>
                <a:gs pos="100000">
                  <a:srgbClr val="FFFFFF"/>
                </a:gs>
              </a:gsLst>
              <a:lin ang="0" scaled="0"/>
            </a:gradFill>
            <a:ln>
              <a:noFill/>
            </a:ln>
          </p:spPr>
          <p:txBody>
            <a:bodyPr spcFirstLastPara="1" wrap="square" lIns="307825" tIns="61550" rIns="61550" bIns="61550" anchor="ctr" anchorCtr="0">
              <a:noAutofit/>
            </a:bodyPr>
            <a:lstStyle/>
            <a:p>
              <a:pPr marL="586413" marR="0" lvl="0" indent="-586413" algn="l" rtl="0">
                <a:spcBef>
                  <a:spcPts val="0"/>
                </a:spcBef>
                <a:spcAft>
                  <a:spcPts val="0"/>
                </a:spcAft>
                <a:buClr>
                  <a:schemeClr val="accent6"/>
                </a:buClr>
                <a:buSzPts val="2000"/>
                <a:buFont typeface="Arial"/>
                <a:buChar char="•"/>
              </a:pPr>
              <a:r>
                <a:rPr lang="pt-BR" sz="2000" b="0" i="0" u="none" strike="noStrike" cap="none">
                  <a:solidFill>
                    <a:schemeClr val="dk2"/>
                  </a:solidFill>
                  <a:latin typeface="Arial Narrow"/>
                  <a:ea typeface="Arial Narrow"/>
                  <a:cs typeface="Arial Narrow"/>
                  <a:sym typeface="Arial Narrow"/>
                </a:rPr>
                <a:t>Centro de Tecnologia</a:t>
              </a:r>
              <a:endParaRPr sz="2000" b="0" i="0" u="none" strike="noStrike" cap="none">
                <a:solidFill>
                  <a:schemeClr val="dk2"/>
                </a:solidFill>
                <a:latin typeface="Arial Narrow"/>
                <a:ea typeface="Arial Narrow"/>
                <a:cs typeface="Arial Narrow"/>
                <a:sym typeface="Arial Narrow"/>
              </a:endParaRPr>
            </a:p>
            <a:p>
              <a:pPr marL="586413" marR="0" lvl="0" indent="-586413" algn="l" rtl="0">
                <a:spcBef>
                  <a:spcPts val="400"/>
                </a:spcBef>
                <a:spcAft>
                  <a:spcPts val="0"/>
                </a:spcAft>
                <a:buClr>
                  <a:schemeClr val="accent6"/>
                </a:buClr>
                <a:buSzPts val="2000"/>
                <a:buFont typeface="Arial"/>
                <a:buChar char="•"/>
              </a:pPr>
              <a:r>
                <a:rPr lang="pt-BR" sz="2000" b="0" i="0" u="none" strike="noStrike" cap="none">
                  <a:solidFill>
                    <a:schemeClr val="dk2"/>
                  </a:solidFill>
                  <a:latin typeface="Arial Narrow"/>
                  <a:ea typeface="Arial Narrow"/>
                  <a:cs typeface="Arial Narrow"/>
                  <a:sym typeface="Arial Narrow"/>
                </a:rPr>
                <a:t>Centro de Ciências da Saúde</a:t>
              </a:r>
              <a:endParaRPr sz="2000" b="0" i="0" u="none" strike="noStrike" cap="none">
                <a:solidFill>
                  <a:schemeClr val="dk2"/>
                </a:solidFill>
                <a:latin typeface="Arial Narrow"/>
                <a:ea typeface="Arial Narrow"/>
                <a:cs typeface="Arial Narrow"/>
                <a:sym typeface="Arial Narrow"/>
              </a:endParaRPr>
            </a:p>
            <a:p>
              <a:pPr marL="586413" marR="0" lvl="0" indent="-586413" algn="l" rtl="0">
                <a:spcBef>
                  <a:spcPts val="400"/>
                </a:spcBef>
                <a:spcAft>
                  <a:spcPts val="0"/>
                </a:spcAft>
                <a:buClr>
                  <a:schemeClr val="accent6"/>
                </a:buClr>
                <a:buSzPts val="2000"/>
                <a:buFont typeface="Arial"/>
                <a:buChar char="•"/>
              </a:pPr>
              <a:r>
                <a:rPr lang="pt-BR" sz="2000" b="0" i="0" u="none" strike="noStrike" cap="none">
                  <a:solidFill>
                    <a:schemeClr val="dk2"/>
                  </a:solidFill>
                  <a:latin typeface="Arial Narrow"/>
                  <a:ea typeface="Arial Narrow"/>
                  <a:cs typeface="Arial Narrow"/>
                  <a:sym typeface="Arial Narrow"/>
                </a:rPr>
                <a:t>Centro de Letras e Artes</a:t>
              </a:r>
              <a:endParaRPr sz="2000" b="0" i="0" u="none" strike="noStrike" cap="none">
                <a:solidFill>
                  <a:schemeClr val="dk2"/>
                </a:solidFill>
                <a:latin typeface="Arial Narrow"/>
                <a:ea typeface="Arial Narrow"/>
                <a:cs typeface="Arial Narrow"/>
                <a:sym typeface="Arial Narrow"/>
              </a:endParaRPr>
            </a:p>
            <a:p>
              <a:pPr marL="586413" marR="0" lvl="0" indent="-586413" algn="l" rtl="0">
                <a:spcBef>
                  <a:spcPts val="400"/>
                </a:spcBef>
                <a:spcAft>
                  <a:spcPts val="0"/>
                </a:spcAft>
                <a:buClr>
                  <a:schemeClr val="accent6"/>
                </a:buClr>
                <a:buSzPts val="2000"/>
                <a:buFont typeface="Arial"/>
                <a:buChar char="•"/>
              </a:pPr>
              <a:r>
                <a:rPr lang="pt-BR" sz="2000" b="0" i="0" u="none" strike="noStrike" cap="none">
                  <a:solidFill>
                    <a:schemeClr val="dk2"/>
                  </a:solidFill>
                  <a:latin typeface="Arial Narrow"/>
                  <a:ea typeface="Arial Narrow"/>
                  <a:cs typeface="Arial Narrow"/>
                  <a:sym typeface="Arial Narrow"/>
                </a:rPr>
                <a:t>Centro de Filosofia e Ciências Humanas</a:t>
              </a:r>
              <a:endParaRPr sz="2000" b="0" i="0" u="none" strike="noStrike" cap="none">
                <a:solidFill>
                  <a:schemeClr val="dk2"/>
                </a:solidFill>
                <a:latin typeface="Arial Narrow"/>
                <a:ea typeface="Arial Narrow"/>
                <a:cs typeface="Arial Narrow"/>
                <a:sym typeface="Arial Narrow"/>
              </a:endParaRPr>
            </a:p>
            <a:p>
              <a:pPr marL="586413" marR="0" lvl="0" indent="-586413" algn="l" rtl="0">
                <a:spcBef>
                  <a:spcPts val="400"/>
                </a:spcBef>
                <a:spcAft>
                  <a:spcPts val="0"/>
                </a:spcAft>
                <a:buClr>
                  <a:schemeClr val="accent6"/>
                </a:buClr>
                <a:buSzPts val="2000"/>
                <a:buFont typeface="Arial"/>
                <a:buChar char="•"/>
              </a:pPr>
              <a:r>
                <a:rPr lang="pt-BR" sz="2000" b="0" i="0" u="none" strike="noStrike" cap="none">
                  <a:solidFill>
                    <a:schemeClr val="dk2"/>
                  </a:solidFill>
                  <a:latin typeface="Arial Narrow"/>
                  <a:ea typeface="Arial Narrow"/>
                  <a:cs typeface="Arial Narrow"/>
                  <a:sym typeface="Arial Narrow"/>
                </a:rPr>
                <a:t>Centro de Ciências Jurídicas e Econômica</a:t>
              </a:r>
              <a:endParaRPr/>
            </a:p>
            <a:p>
              <a:pPr marL="586413" marR="0" lvl="0" indent="-586413" algn="l" rtl="0">
                <a:spcBef>
                  <a:spcPts val="400"/>
                </a:spcBef>
                <a:spcAft>
                  <a:spcPts val="0"/>
                </a:spcAft>
                <a:buClr>
                  <a:schemeClr val="accent6"/>
                </a:buClr>
                <a:buSzPts val="2000"/>
                <a:buFont typeface="Arial"/>
                <a:buChar char="•"/>
              </a:pPr>
              <a:r>
                <a:rPr lang="pt-BR" sz="2000" b="0" i="0" u="none" strike="noStrike" cap="none">
                  <a:solidFill>
                    <a:schemeClr val="dk2"/>
                  </a:solidFill>
                  <a:latin typeface="Arial Narrow"/>
                  <a:ea typeface="Arial Narrow"/>
                  <a:cs typeface="Arial Narrow"/>
                  <a:sym typeface="Arial Narrow"/>
                </a:rPr>
                <a:t>Centro de Ciências Matemáticas e da Natureza</a:t>
              </a:r>
              <a:endParaRPr sz="2000" b="0" i="0" u="none" strike="noStrike" cap="none">
                <a:solidFill>
                  <a:schemeClr val="dk2"/>
                </a:solidFill>
                <a:latin typeface="Arial Narrow"/>
                <a:ea typeface="Arial Narrow"/>
                <a:cs typeface="Arial Narrow"/>
                <a:sym typeface="Arial Narrow"/>
              </a:endParaRPr>
            </a:p>
            <a:p>
              <a:pPr marL="586413" marR="0" lvl="0" indent="-586413" algn="l" rtl="0">
                <a:spcBef>
                  <a:spcPts val="400"/>
                </a:spcBef>
                <a:spcAft>
                  <a:spcPts val="0"/>
                </a:spcAft>
                <a:buClr>
                  <a:schemeClr val="accent6"/>
                </a:buClr>
                <a:buSzPts val="2000"/>
                <a:buFont typeface="Arial"/>
                <a:buChar char="•"/>
              </a:pPr>
              <a:r>
                <a:rPr lang="pt-BR" sz="2000" b="0" i="0" u="none" strike="noStrike" cap="none">
                  <a:solidFill>
                    <a:schemeClr val="dk2"/>
                  </a:solidFill>
                  <a:latin typeface="Arial Narrow"/>
                  <a:ea typeface="Arial Narrow"/>
                  <a:cs typeface="Arial Narrow"/>
                  <a:sym typeface="Arial Narrow"/>
                </a:rPr>
                <a:t>Fórum de Ciência e Cultura</a:t>
              </a:r>
              <a:endParaRPr sz="2000" b="0" i="0" u="none" strike="noStrike" cap="none">
                <a:solidFill>
                  <a:schemeClr val="dk2"/>
                </a:solidFill>
                <a:latin typeface="Arial Narrow"/>
                <a:ea typeface="Arial Narrow"/>
                <a:cs typeface="Arial Narrow"/>
                <a:sym typeface="Arial Narrow"/>
              </a:endParaRPr>
            </a:p>
          </p:txBody>
        </p:sp>
        <p:sp>
          <p:nvSpPr>
            <p:cNvPr id="235" name="Google Shape;235;p5"/>
            <p:cNvSpPr/>
            <p:nvPr/>
          </p:nvSpPr>
          <p:spPr>
            <a:xfrm>
              <a:off x="6200766" y="2100231"/>
              <a:ext cx="4190597" cy="2783251"/>
            </a:xfrm>
            <a:prstGeom prst="rect">
              <a:avLst/>
            </a:prstGeom>
            <a:solidFill>
              <a:srgbClr val="FFCDCE"/>
            </a:solidFill>
            <a:ln>
              <a:noFill/>
            </a:ln>
          </p:spPr>
          <p:txBody>
            <a:bodyPr spcFirstLastPara="1" wrap="square" lIns="307825" tIns="61550" rIns="61550" bIns="61550" anchor="ctr" anchorCtr="0">
              <a:noAutofit/>
            </a:bodyPr>
            <a:lstStyle/>
            <a:p>
              <a:pPr marL="285750" marR="0" lvl="0" indent="-285750" algn="l" rtl="0">
                <a:spcBef>
                  <a:spcPts val="0"/>
                </a:spcBef>
                <a:spcAft>
                  <a:spcPts val="0"/>
                </a:spcAft>
                <a:buClr>
                  <a:srgbClr val="FF6600"/>
                </a:buClr>
                <a:buSzPts val="1600"/>
                <a:buFont typeface="Arial"/>
                <a:buChar char="•"/>
              </a:pPr>
              <a:r>
                <a:rPr lang="pt-BR" sz="1600" b="1" i="0" u="none" strike="noStrike" cap="none">
                  <a:solidFill>
                    <a:srgbClr val="C00000"/>
                  </a:solidFill>
                  <a:latin typeface="Times New Roman"/>
                  <a:ea typeface="Times New Roman"/>
                  <a:cs typeface="Times New Roman"/>
                  <a:sym typeface="Times New Roman"/>
                </a:rPr>
                <a:t>COPPE</a:t>
              </a:r>
              <a:endParaRPr/>
            </a:p>
            <a:p>
              <a:pPr marL="342900" marR="0" lvl="0" indent="-342900" algn="l" rtl="0">
                <a:spcBef>
                  <a:spcPts val="320"/>
                </a:spcBef>
                <a:spcAft>
                  <a:spcPts val="0"/>
                </a:spcAft>
                <a:buClr>
                  <a:schemeClr val="dk2"/>
                </a:buClr>
                <a:buSzPts val="1600"/>
                <a:buFont typeface="Arial"/>
                <a:buChar char="•"/>
              </a:pPr>
              <a:r>
                <a:rPr lang="pt-BR" sz="1600" b="0" i="0" u="none" strike="noStrike" cap="none">
                  <a:solidFill>
                    <a:schemeClr val="dk2"/>
                  </a:solidFill>
                  <a:latin typeface="Times New Roman"/>
                  <a:ea typeface="Times New Roman"/>
                  <a:cs typeface="Times New Roman"/>
                  <a:sym typeface="Times New Roman"/>
                </a:rPr>
                <a:t>Escola Politécnica</a:t>
              </a:r>
              <a:endParaRPr/>
            </a:p>
            <a:p>
              <a:pPr marL="342900" marR="0" lvl="0" indent="-342900" algn="l" rtl="0">
                <a:spcBef>
                  <a:spcPts val="320"/>
                </a:spcBef>
                <a:spcAft>
                  <a:spcPts val="0"/>
                </a:spcAft>
                <a:buClr>
                  <a:schemeClr val="dk2"/>
                </a:buClr>
                <a:buSzPts val="1600"/>
                <a:buFont typeface="Arial"/>
                <a:buChar char="•"/>
              </a:pPr>
              <a:r>
                <a:rPr lang="pt-BR" sz="1600" b="0" i="0" u="none" strike="noStrike" cap="none">
                  <a:solidFill>
                    <a:schemeClr val="dk2"/>
                  </a:solidFill>
                  <a:latin typeface="Times New Roman"/>
                  <a:ea typeface="Times New Roman"/>
                  <a:cs typeface="Times New Roman"/>
                  <a:sym typeface="Times New Roman"/>
                </a:rPr>
                <a:t>Escola de Química</a:t>
              </a:r>
              <a:endParaRPr/>
            </a:p>
            <a:p>
              <a:pPr marL="342900" marR="0" lvl="0" indent="-342900" algn="l" rtl="0">
                <a:spcBef>
                  <a:spcPts val="320"/>
                </a:spcBef>
                <a:spcAft>
                  <a:spcPts val="0"/>
                </a:spcAft>
                <a:buClr>
                  <a:schemeClr val="dk2"/>
                </a:buClr>
                <a:buSzPts val="1600"/>
                <a:buFont typeface="Arial"/>
                <a:buChar char="•"/>
              </a:pPr>
              <a:r>
                <a:rPr lang="pt-BR" sz="1600" b="0" i="0" u="none" strike="noStrike" cap="none">
                  <a:solidFill>
                    <a:schemeClr val="dk2"/>
                  </a:solidFill>
                  <a:latin typeface="Times New Roman"/>
                  <a:ea typeface="Times New Roman"/>
                  <a:cs typeface="Times New Roman"/>
                  <a:sym typeface="Times New Roman"/>
                </a:rPr>
                <a:t>Instituto de Macromoléculas</a:t>
              </a:r>
              <a:endParaRPr/>
            </a:p>
            <a:p>
              <a:pPr marL="342900" marR="0" lvl="0" indent="-342900" algn="l" rtl="0">
                <a:spcBef>
                  <a:spcPts val="320"/>
                </a:spcBef>
                <a:spcAft>
                  <a:spcPts val="0"/>
                </a:spcAft>
                <a:buClr>
                  <a:schemeClr val="dk2"/>
                </a:buClr>
                <a:buSzPts val="1600"/>
                <a:buFont typeface="Arial"/>
                <a:buChar char="•"/>
              </a:pPr>
              <a:r>
                <a:rPr lang="pt-BR" sz="1600" b="0" i="0" u="none" strike="noStrike" cap="none">
                  <a:solidFill>
                    <a:schemeClr val="dk2"/>
                  </a:solidFill>
                  <a:latin typeface="Times New Roman"/>
                  <a:ea typeface="Times New Roman"/>
                  <a:cs typeface="Times New Roman"/>
                  <a:sym typeface="Times New Roman"/>
                </a:rPr>
                <a:t>Núcleo  Interdisciplinar para Desenvolvimento Social </a:t>
              </a:r>
              <a:endParaRPr sz="1600" b="0" i="0" u="none" strike="noStrike" cap="none">
                <a:solidFill>
                  <a:schemeClr val="dk2"/>
                </a:solidFill>
                <a:latin typeface="Times New Roman"/>
                <a:ea typeface="Times New Roman"/>
                <a:cs typeface="Times New Roman"/>
                <a:sym typeface="Times New Roman"/>
              </a:endParaRPr>
            </a:p>
          </p:txBody>
        </p:sp>
        <p:cxnSp>
          <p:nvCxnSpPr>
            <p:cNvPr id="236" name="Google Shape;236;p5"/>
            <p:cNvCxnSpPr/>
            <p:nvPr/>
          </p:nvCxnSpPr>
          <p:spPr>
            <a:xfrm>
              <a:off x="3847913" y="3485058"/>
              <a:ext cx="1914562" cy="3065"/>
            </a:xfrm>
            <a:prstGeom prst="straightConnector1">
              <a:avLst/>
            </a:prstGeom>
            <a:noFill/>
            <a:ln w="25400" cap="flat" cmpd="sng">
              <a:solidFill>
                <a:srgbClr val="FF6600"/>
              </a:solidFill>
              <a:prstDash val="solid"/>
              <a:round/>
              <a:headEnd type="none" w="sm" len="sm"/>
              <a:tailEnd type="none" w="sm" len="sm"/>
            </a:ln>
            <a:effectLst>
              <a:outerShdw blurRad="40000" dist="20000" dir="5400000" rotWithShape="0">
                <a:srgbClr val="000000">
                  <a:alpha val="37647"/>
                </a:srgbClr>
              </a:outerShdw>
            </a:effectLst>
          </p:spPr>
        </p:cxnSp>
        <p:sp>
          <p:nvSpPr>
            <p:cNvPr id="237" name="Google Shape;237;p5"/>
            <p:cNvSpPr/>
            <p:nvPr/>
          </p:nvSpPr>
          <p:spPr>
            <a:xfrm>
              <a:off x="5618408" y="2100231"/>
              <a:ext cx="1164715" cy="2769655"/>
            </a:xfrm>
            <a:prstGeom prst="leftBrace">
              <a:avLst>
                <a:gd name="adj1" fmla="val 0"/>
                <a:gd name="adj2" fmla="val 50261"/>
              </a:avLst>
            </a:prstGeom>
            <a:noFill/>
            <a:ln w="25400" cap="flat" cmpd="sng">
              <a:solidFill>
                <a:srgbClr val="FF6600"/>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156400" tIns="78200" rIns="156400" bIns="782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g12097410401_0_0"/>
          <p:cNvSpPr txBox="1">
            <a:spLocks noGrp="1"/>
          </p:cNvSpPr>
          <p:nvPr>
            <p:ph type="title"/>
          </p:nvPr>
        </p:nvSpPr>
        <p:spPr>
          <a:xfrm>
            <a:off x="2913706" y="621783"/>
            <a:ext cx="3785100" cy="4764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pt-BR" sz="3600" b="1"/>
              <a:t>COPPE - UFRJ</a:t>
            </a:r>
            <a:endParaRPr sz="3600" b="1"/>
          </a:p>
        </p:txBody>
      </p:sp>
      <p:sp>
        <p:nvSpPr>
          <p:cNvPr id="223" name="Google Shape;223;g12097410401_0_0"/>
          <p:cNvSpPr txBox="1">
            <a:spLocks noGrp="1"/>
          </p:cNvSpPr>
          <p:nvPr>
            <p:ph type="sldNum" idx="12"/>
          </p:nvPr>
        </p:nvSpPr>
        <p:spPr>
          <a:xfrm>
            <a:off x="8823077" y="6444503"/>
            <a:ext cx="170400" cy="4764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pt-BR">
                <a:solidFill>
                  <a:srgbClr val="FF0000"/>
                </a:solidFill>
                <a:latin typeface="Arial"/>
                <a:ea typeface="Arial"/>
                <a:cs typeface="Arial"/>
                <a:sym typeface="Arial"/>
              </a:rPr>
              <a:t>6</a:t>
            </a:fld>
            <a:endParaRPr>
              <a:solidFill>
                <a:srgbClr val="FF0000"/>
              </a:solidFill>
              <a:latin typeface="Arial"/>
              <a:ea typeface="Arial"/>
              <a:cs typeface="Arial"/>
              <a:sym typeface="Arial"/>
            </a:endParaRPr>
          </a:p>
        </p:txBody>
      </p:sp>
      <p:pic>
        <p:nvPicPr>
          <p:cNvPr id="224" name="Google Shape;224;g12097410401_0_0"/>
          <p:cNvPicPr preferRelativeResize="0"/>
          <p:nvPr/>
        </p:nvPicPr>
        <p:blipFill rotWithShape="1">
          <a:blip r:embed="rId3">
            <a:alphaModFix/>
          </a:blip>
          <a:srcRect/>
          <a:stretch/>
        </p:blipFill>
        <p:spPr>
          <a:xfrm>
            <a:off x="1163498" y="1829585"/>
            <a:ext cx="6817025" cy="31988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
          <p:cNvSpPr txBox="1">
            <a:spLocks noGrp="1"/>
          </p:cNvSpPr>
          <p:nvPr>
            <p:ph type="title"/>
          </p:nvPr>
        </p:nvSpPr>
        <p:spPr>
          <a:xfrm>
            <a:off x="0" y="615028"/>
            <a:ext cx="9144000" cy="696253"/>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pt-BR" sz="3600" b="1"/>
              <a:t>Diretoria COPPE</a:t>
            </a:r>
            <a:endParaRPr/>
          </a:p>
        </p:txBody>
      </p:sp>
      <p:sp>
        <p:nvSpPr>
          <p:cNvPr id="207" name="Google Shape;207;p3"/>
          <p:cNvSpPr txBox="1">
            <a:spLocks noGrp="1"/>
          </p:cNvSpPr>
          <p:nvPr>
            <p:ph type="sldNum" idx="12"/>
          </p:nvPr>
        </p:nvSpPr>
        <p:spPr>
          <a:xfrm>
            <a:off x="8901953" y="6444503"/>
            <a:ext cx="45719" cy="252132"/>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pt-BR">
                <a:solidFill>
                  <a:srgbClr val="FF0000"/>
                </a:solidFill>
                <a:latin typeface="Arial"/>
                <a:ea typeface="Arial"/>
                <a:cs typeface="Arial"/>
                <a:sym typeface="Arial"/>
              </a:rPr>
              <a:t>3</a:t>
            </a:r>
            <a:endParaRPr/>
          </a:p>
        </p:txBody>
      </p:sp>
      <p:graphicFrame>
        <p:nvGraphicFramePr>
          <p:cNvPr id="208" name="Google Shape;208;p3"/>
          <p:cNvGraphicFramePr/>
          <p:nvPr/>
        </p:nvGraphicFramePr>
        <p:xfrm>
          <a:off x="1586753" y="1366172"/>
          <a:ext cx="6107150" cy="4876880"/>
        </p:xfrm>
        <a:graphic>
          <a:graphicData uri="http://schemas.openxmlformats.org/drawingml/2006/table">
            <a:tbl>
              <a:tblPr firstRow="1" bandRow="1">
                <a:noFill/>
                <a:tableStyleId>{85EF1447-A7BC-43F6-816C-6A68541B4AA2}</a:tableStyleId>
              </a:tblPr>
              <a:tblGrid>
                <a:gridCol w="6107150">
                  <a:extLst>
                    <a:ext uri="{9D8B030D-6E8A-4147-A177-3AD203B41FA5}">
                      <a16:colId xmlns:a16="http://schemas.microsoft.com/office/drawing/2014/main" val="20000"/>
                    </a:ext>
                  </a:extLst>
                </a:gridCol>
              </a:tblGrid>
              <a:tr h="557775">
                <a:tc>
                  <a:txBody>
                    <a:bodyPr/>
                    <a:lstStyle/>
                    <a:p>
                      <a:pPr marL="0" marR="0" lvl="0" indent="0" algn="ctr" rtl="0">
                        <a:spcBef>
                          <a:spcPts val="0"/>
                        </a:spcBef>
                        <a:spcAft>
                          <a:spcPts val="0"/>
                        </a:spcAft>
                        <a:buNone/>
                      </a:pPr>
                      <a:r>
                        <a:rPr lang="pt-BR" sz="1600" u="none" strike="noStrike" cap="none">
                          <a:solidFill>
                            <a:schemeClr val="dk2"/>
                          </a:solidFill>
                        </a:rPr>
                        <a:t>Diretor</a:t>
                      </a:r>
                      <a:endParaRPr/>
                    </a:p>
                    <a:p>
                      <a:pPr marL="0" marR="0" lvl="0" indent="0" algn="ctr" rtl="0">
                        <a:spcBef>
                          <a:spcPts val="0"/>
                        </a:spcBef>
                        <a:spcAft>
                          <a:spcPts val="0"/>
                        </a:spcAft>
                        <a:buNone/>
                      </a:pPr>
                      <a:r>
                        <a:rPr lang="pt-BR" sz="1600" b="0" u="none" strike="noStrike" cap="none">
                          <a:solidFill>
                            <a:schemeClr val="dk2"/>
                          </a:solidFill>
                        </a:rPr>
                        <a:t>Romildo Dias Toledo Filho</a:t>
                      </a:r>
                      <a:endParaRPr/>
                    </a:p>
                  </a:txBody>
                  <a:tcPr marL="91450" marR="91450" marT="45725" marB="45725">
                    <a:lnB w="12700" cap="flat" cmpd="sng">
                      <a:solidFill>
                        <a:srgbClr val="A92D30"/>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557775">
                <a:tc>
                  <a:txBody>
                    <a:bodyPr/>
                    <a:lstStyle/>
                    <a:p>
                      <a:pPr marL="0" marR="0" lvl="0" indent="0" algn="ctr" rtl="0">
                        <a:spcBef>
                          <a:spcPts val="0"/>
                        </a:spcBef>
                        <a:spcAft>
                          <a:spcPts val="0"/>
                        </a:spcAft>
                        <a:buNone/>
                      </a:pPr>
                      <a:r>
                        <a:rPr lang="pt-BR" sz="1600" b="1" u="none" strike="noStrike" cap="none">
                          <a:solidFill>
                            <a:schemeClr val="dk2"/>
                          </a:solidFill>
                        </a:rPr>
                        <a:t>Vice-Diretor</a:t>
                      </a:r>
                      <a:endParaRPr/>
                    </a:p>
                    <a:p>
                      <a:pPr marL="0" marR="0" lvl="0" indent="0" algn="ctr" rtl="0">
                        <a:spcBef>
                          <a:spcPts val="0"/>
                        </a:spcBef>
                        <a:spcAft>
                          <a:spcPts val="0"/>
                        </a:spcAft>
                        <a:buNone/>
                      </a:pPr>
                      <a:r>
                        <a:rPr lang="pt-BR" sz="1600" u="none" strike="noStrike" cap="none">
                          <a:solidFill>
                            <a:schemeClr val="dk2"/>
                          </a:solidFill>
                        </a:rPr>
                        <a:t>Suzana Kahn Ribeiro</a:t>
                      </a:r>
                      <a:endParaRPr sz="1600" u="none" strike="noStrike" cap="none">
                        <a:solidFill>
                          <a:schemeClr val="dk2"/>
                        </a:solidFill>
                      </a:endParaRPr>
                    </a:p>
                  </a:txBody>
                  <a:tcPr marL="91450" marR="91450" marT="45725" marB="45725">
                    <a:lnT w="12700" cap="flat" cmpd="sng">
                      <a:solidFill>
                        <a:srgbClr val="A92D30"/>
                      </a:solidFill>
                      <a:prstDash val="solid"/>
                      <a:round/>
                      <a:headEnd type="none" w="sm" len="sm"/>
                      <a:tailEnd type="none" w="sm" len="sm"/>
                    </a:lnT>
                    <a:lnB w="12700" cap="flat" cmpd="sng">
                      <a:solidFill>
                        <a:srgbClr val="A92D30"/>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557775">
                <a:tc>
                  <a:txBody>
                    <a:bodyPr/>
                    <a:lstStyle/>
                    <a:p>
                      <a:pPr marL="0" marR="0" lvl="0" indent="0" algn="ctr" rtl="0">
                        <a:lnSpc>
                          <a:spcPct val="100000"/>
                        </a:lnSpc>
                        <a:spcBef>
                          <a:spcPts val="0"/>
                        </a:spcBef>
                        <a:spcAft>
                          <a:spcPts val="0"/>
                        </a:spcAft>
                        <a:buClr>
                          <a:schemeClr val="dk2"/>
                        </a:buClr>
                        <a:buSzPts val="1600"/>
                        <a:buFont typeface="Times New Roman"/>
                        <a:buNone/>
                      </a:pPr>
                      <a:r>
                        <a:rPr lang="pt-BR" sz="1600" b="1" i="0" u="none" strike="noStrike" cap="none">
                          <a:solidFill>
                            <a:schemeClr val="dk2"/>
                          </a:solidFill>
                          <a:latin typeface="Times New Roman"/>
                          <a:ea typeface="Times New Roman"/>
                          <a:cs typeface="Times New Roman"/>
                          <a:sym typeface="Times New Roman"/>
                        </a:rPr>
                        <a:t>Diretora de Assuntos Acadêmicos</a:t>
                      </a:r>
                      <a:endParaRPr sz="1600" b="1" i="0" u="none" strike="noStrike" cap="none">
                        <a:solidFill>
                          <a:schemeClr val="dk2"/>
                        </a:solidFill>
                        <a:latin typeface="Times New Roman"/>
                        <a:ea typeface="Times New Roman"/>
                        <a:cs typeface="Times New Roman"/>
                        <a:sym typeface="Times New Roman"/>
                      </a:endParaRPr>
                    </a:p>
                    <a:p>
                      <a:pPr marL="0" marR="0" lvl="0" indent="0" algn="ctr" rtl="0">
                        <a:spcBef>
                          <a:spcPts val="0"/>
                        </a:spcBef>
                        <a:spcAft>
                          <a:spcPts val="0"/>
                        </a:spcAft>
                        <a:buNone/>
                      </a:pPr>
                      <a:r>
                        <a:rPr lang="pt-BR" sz="1600" u="none" strike="noStrike" cap="none">
                          <a:solidFill>
                            <a:schemeClr val="dk2"/>
                          </a:solidFill>
                        </a:rPr>
                        <a:t>Lavínia Borges</a:t>
                      </a:r>
                      <a:endParaRPr/>
                    </a:p>
                  </a:txBody>
                  <a:tcPr marL="91450" marR="91450" marT="45725" marB="45725">
                    <a:lnT w="12700" cap="flat" cmpd="sng">
                      <a:solidFill>
                        <a:srgbClr val="A92D30"/>
                      </a:solidFill>
                      <a:prstDash val="solid"/>
                      <a:round/>
                      <a:headEnd type="none" w="sm" len="sm"/>
                      <a:tailEnd type="none" w="sm" len="sm"/>
                    </a:lnT>
                    <a:lnB w="12700" cap="flat" cmpd="sng">
                      <a:solidFill>
                        <a:srgbClr val="A92D30"/>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557775">
                <a:tc>
                  <a:txBody>
                    <a:bodyPr/>
                    <a:lstStyle/>
                    <a:p>
                      <a:pPr marL="0" marR="0" lvl="0" indent="0" algn="ctr" rtl="0">
                        <a:lnSpc>
                          <a:spcPct val="100000"/>
                        </a:lnSpc>
                        <a:spcBef>
                          <a:spcPts val="0"/>
                        </a:spcBef>
                        <a:spcAft>
                          <a:spcPts val="0"/>
                        </a:spcAft>
                        <a:buClr>
                          <a:schemeClr val="dk2"/>
                        </a:buClr>
                        <a:buSzPts val="1600"/>
                        <a:buFont typeface="Times New Roman"/>
                        <a:buNone/>
                      </a:pPr>
                      <a:r>
                        <a:rPr lang="pt-BR" sz="1600" b="1" i="0" u="none" strike="noStrike" cap="none">
                          <a:solidFill>
                            <a:schemeClr val="dk2"/>
                          </a:solidFill>
                          <a:latin typeface="Times New Roman"/>
                          <a:ea typeface="Times New Roman"/>
                          <a:cs typeface="Times New Roman"/>
                          <a:sym typeface="Times New Roman"/>
                        </a:rPr>
                        <a:t>Diretor Adjunto de Assuntos Acadêmicos</a:t>
                      </a:r>
                      <a:endParaRPr sz="1600" b="1" i="0" u="none" strike="noStrike" cap="none">
                        <a:solidFill>
                          <a:schemeClr val="dk2"/>
                        </a:solidFill>
                        <a:latin typeface="Times New Roman"/>
                        <a:ea typeface="Times New Roman"/>
                        <a:cs typeface="Times New Roman"/>
                        <a:sym typeface="Times New Roman"/>
                      </a:endParaRPr>
                    </a:p>
                    <a:p>
                      <a:pPr marL="0" marR="0" lvl="0" indent="0" algn="ctr" rtl="0">
                        <a:spcBef>
                          <a:spcPts val="0"/>
                        </a:spcBef>
                        <a:spcAft>
                          <a:spcPts val="0"/>
                        </a:spcAft>
                        <a:buNone/>
                      </a:pPr>
                      <a:r>
                        <a:rPr lang="pt-BR" sz="1600" u="none" strike="noStrike" cap="none">
                          <a:solidFill>
                            <a:schemeClr val="dk2"/>
                          </a:solidFill>
                        </a:rPr>
                        <a:t>Marcello Campos</a:t>
                      </a:r>
                      <a:endParaRPr/>
                    </a:p>
                  </a:txBody>
                  <a:tcPr marL="91450" marR="91450" marT="45725" marB="45725">
                    <a:lnT w="12700" cap="flat" cmpd="sng">
                      <a:solidFill>
                        <a:srgbClr val="A92D30"/>
                      </a:solidFill>
                      <a:prstDash val="solid"/>
                      <a:round/>
                      <a:headEnd type="none" w="sm" len="sm"/>
                      <a:tailEnd type="none" w="sm" len="sm"/>
                    </a:lnT>
                    <a:lnB w="12700" cap="flat" cmpd="sng">
                      <a:solidFill>
                        <a:srgbClr val="A92D30"/>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557775">
                <a:tc>
                  <a:txBody>
                    <a:bodyPr/>
                    <a:lstStyle/>
                    <a:p>
                      <a:pPr marL="0" marR="0" lvl="0" indent="0" algn="ctr" rtl="0">
                        <a:lnSpc>
                          <a:spcPct val="100000"/>
                        </a:lnSpc>
                        <a:spcBef>
                          <a:spcPts val="0"/>
                        </a:spcBef>
                        <a:spcAft>
                          <a:spcPts val="0"/>
                        </a:spcAft>
                        <a:buClr>
                          <a:schemeClr val="dk2"/>
                        </a:buClr>
                        <a:buSzPts val="1600"/>
                        <a:buFont typeface="Times New Roman"/>
                        <a:buNone/>
                      </a:pPr>
                      <a:r>
                        <a:rPr lang="pt-BR" sz="1600" b="1" i="0" u="none" strike="noStrike" cap="none">
                          <a:solidFill>
                            <a:schemeClr val="dk2"/>
                          </a:solidFill>
                          <a:latin typeface="Times New Roman"/>
                          <a:ea typeface="Times New Roman"/>
                          <a:cs typeface="Times New Roman"/>
                          <a:sym typeface="Times New Roman"/>
                        </a:rPr>
                        <a:t>Diretora de Tecnologia e Inovação</a:t>
                      </a:r>
                      <a:endParaRPr sz="1600" b="1" i="0" u="none" strike="noStrike" cap="none">
                        <a:solidFill>
                          <a:schemeClr val="dk2"/>
                        </a:solidFill>
                        <a:latin typeface="Times New Roman"/>
                        <a:ea typeface="Times New Roman"/>
                        <a:cs typeface="Times New Roman"/>
                        <a:sym typeface="Times New Roman"/>
                      </a:endParaRPr>
                    </a:p>
                    <a:p>
                      <a:pPr marL="0" marR="0" lvl="0" indent="0" algn="ctr" rtl="0">
                        <a:spcBef>
                          <a:spcPts val="0"/>
                        </a:spcBef>
                        <a:spcAft>
                          <a:spcPts val="0"/>
                        </a:spcAft>
                        <a:buNone/>
                      </a:pPr>
                      <a:r>
                        <a:rPr lang="pt-BR" sz="1600" u="none" strike="noStrike" cap="none">
                          <a:solidFill>
                            <a:schemeClr val="dk2"/>
                          </a:solidFill>
                        </a:rPr>
                        <a:t>Angela Uller</a:t>
                      </a:r>
                      <a:endParaRPr sz="1600" u="none" strike="noStrike" cap="none">
                        <a:solidFill>
                          <a:schemeClr val="dk2"/>
                        </a:solidFill>
                      </a:endParaRPr>
                    </a:p>
                  </a:txBody>
                  <a:tcPr marL="91450" marR="91450" marT="45725" marB="45725">
                    <a:lnT w="12700" cap="flat" cmpd="sng">
                      <a:solidFill>
                        <a:srgbClr val="A92D30"/>
                      </a:solidFill>
                      <a:prstDash val="solid"/>
                      <a:round/>
                      <a:headEnd type="none" w="sm" len="sm"/>
                      <a:tailEnd type="none" w="sm" len="sm"/>
                    </a:lnT>
                    <a:lnB w="12700" cap="flat" cmpd="sng">
                      <a:solidFill>
                        <a:srgbClr val="A92D30"/>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557775">
                <a:tc>
                  <a:txBody>
                    <a:bodyPr/>
                    <a:lstStyle/>
                    <a:p>
                      <a:pPr marL="0" marR="0" lvl="0" indent="0" algn="ctr" rtl="0">
                        <a:spcBef>
                          <a:spcPts val="0"/>
                        </a:spcBef>
                        <a:spcAft>
                          <a:spcPts val="0"/>
                        </a:spcAft>
                        <a:buNone/>
                      </a:pPr>
                      <a:r>
                        <a:rPr lang="pt-BR" sz="1600" b="1" i="0" u="none" strike="noStrike" cap="none">
                          <a:solidFill>
                            <a:schemeClr val="dk2"/>
                          </a:solidFill>
                          <a:latin typeface="Times New Roman"/>
                          <a:ea typeface="Times New Roman"/>
                          <a:cs typeface="Times New Roman"/>
                          <a:sym typeface="Times New Roman"/>
                        </a:rPr>
                        <a:t>Diretora de Empreendedorismo </a:t>
                      </a:r>
                      <a:endParaRPr sz="1600" b="1" i="0" u="none" strike="noStrike" cap="none">
                        <a:solidFill>
                          <a:schemeClr val="dk2"/>
                        </a:solidFill>
                        <a:latin typeface="Times New Roman"/>
                        <a:ea typeface="Times New Roman"/>
                        <a:cs typeface="Times New Roman"/>
                        <a:sym typeface="Times New Roman"/>
                      </a:endParaRPr>
                    </a:p>
                    <a:p>
                      <a:pPr marL="0" marR="0" lvl="0" indent="0" algn="ctr" rtl="0">
                        <a:spcBef>
                          <a:spcPts val="0"/>
                        </a:spcBef>
                        <a:spcAft>
                          <a:spcPts val="0"/>
                        </a:spcAft>
                        <a:buNone/>
                      </a:pPr>
                      <a:r>
                        <a:rPr lang="pt-BR" sz="1600" b="0" i="0" u="none" strike="noStrike" cap="none">
                          <a:solidFill>
                            <a:schemeClr val="dk2"/>
                          </a:solidFill>
                          <a:latin typeface="Times New Roman"/>
                          <a:ea typeface="Times New Roman"/>
                          <a:cs typeface="Times New Roman"/>
                          <a:sym typeface="Times New Roman"/>
                        </a:rPr>
                        <a:t>Marysilvia Ferreira da Costa</a:t>
                      </a:r>
                      <a:endParaRPr sz="1600" b="0" i="0" u="none" strike="noStrike" cap="none">
                        <a:solidFill>
                          <a:schemeClr val="dk2"/>
                        </a:solidFill>
                        <a:latin typeface="Times New Roman"/>
                        <a:ea typeface="Times New Roman"/>
                        <a:cs typeface="Times New Roman"/>
                        <a:sym typeface="Times New Roman"/>
                      </a:endParaRPr>
                    </a:p>
                  </a:txBody>
                  <a:tcPr marL="91450" marR="91450" marT="45725" marB="45725">
                    <a:lnT w="12700" cap="flat" cmpd="sng">
                      <a:solidFill>
                        <a:srgbClr val="A92D30"/>
                      </a:solidFill>
                      <a:prstDash val="solid"/>
                      <a:round/>
                      <a:headEnd type="none" w="sm" len="sm"/>
                      <a:tailEnd type="none" w="sm" len="sm"/>
                    </a:lnT>
                    <a:lnB w="12700" cap="flat" cmpd="sng">
                      <a:solidFill>
                        <a:srgbClr val="A92D30"/>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557775">
                <a:tc>
                  <a:txBody>
                    <a:bodyPr/>
                    <a:lstStyle/>
                    <a:p>
                      <a:pPr marL="0" marR="0" lvl="0" indent="0" algn="ctr" rtl="0">
                        <a:spcBef>
                          <a:spcPts val="0"/>
                        </a:spcBef>
                        <a:spcAft>
                          <a:spcPts val="0"/>
                        </a:spcAft>
                        <a:buNone/>
                      </a:pPr>
                      <a:r>
                        <a:rPr lang="pt-BR" sz="1600" b="1" u="none" strike="noStrike" cap="none">
                          <a:solidFill>
                            <a:schemeClr val="dk2"/>
                          </a:solidFill>
                          <a:latin typeface="Times New Roman"/>
                          <a:ea typeface="Times New Roman"/>
                          <a:cs typeface="Times New Roman"/>
                          <a:sym typeface="Times New Roman"/>
                        </a:rPr>
                        <a:t>Diretor de Planejamento, Administração e Desenvolvimento Institucional</a:t>
                      </a:r>
                      <a:endParaRPr/>
                    </a:p>
                    <a:p>
                      <a:pPr marL="0" marR="0" lvl="0" indent="0" algn="ctr" rtl="0">
                        <a:spcBef>
                          <a:spcPts val="0"/>
                        </a:spcBef>
                        <a:spcAft>
                          <a:spcPts val="0"/>
                        </a:spcAft>
                        <a:buNone/>
                      </a:pPr>
                      <a:r>
                        <a:rPr lang="pt-BR" sz="1600" u="none" strike="noStrike" cap="none">
                          <a:solidFill>
                            <a:schemeClr val="dk2"/>
                          </a:solidFill>
                        </a:rPr>
                        <a:t>Ericksson Almendra</a:t>
                      </a:r>
                      <a:endParaRPr sz="1600" u="none" strike="noStrike" cap="none">
                        <a:solidFill>
                          <a:schemeClr val="dk2"/>
                        </a:solidFill>
                      </a:endParaRPr>
                    </a:p>
                  </a:txBody>
                  <a:tcPr marL="91450" marR="91450" marT="45725" marB="45725">
                    <a:lnT w="12700" cap="flat" cmpd="sng">
                      <a:solidFill>
                        <a:srgbClr val="A92D30"/>
                      </a:solidFill>
                      <a:prstDash val="solid"/>
                      <a:round/>
                      <a:headEnd type="none" w="sm" len="sm"/>
                      <a:tailEnd type="none" w="sm" len="sm"/>
                    </a:lnT>
                    <a:lnB w="12700" cap="flat" cmpd="sng">
                      <a:solidFill>
                        <a:srgbClr val="A92D30"/>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557775">
                <a:tc>
                  <a:txBody>
                    <a:bodyPr/>
                    <a:lstStyle/>
                    <a:p>
                      <a:pPr marL="0" marR="0" lvl="0" indent="0" algn="ctr" rtl="0">
                        <a:lnSpc>
                          <a:spcPct val="100000"/>
                        </a:lnSpc>
                        <a:spcBef>
                          <a:spcPts val="0"/>
                        </a:spcBef>
                        <a:spcAft>
                          <a:spcPts val="0"/>
                        </a:spcAft>
                        <a:buClr>
                          <a:schemeClr val="dk2"/>
                        </a:buClr>
                        <a:buSzPts val="1600"/>
                        <a:buFont typeface="Times New Roman"/>
                        <a:buNone/>
                      </a:pPr>
                      <a:r>
                        <a:rPr lang="pt-BR" sz="1600" b="1" u="none" strike="noStrike" cap="none">
                          <a:solidFill>
                            <a:schemeClr val="dk2"/>
                          </a:solidFill>
                          <a:latin typeface="Times New Roman"/>
                          <a:ea typeface="Times New Roman"/>
                          <a:cs typeface="Times New Roman"/>
                          <a:sym typeface="Times New Roman"/>
                        </a:rPr>
                        <a:t>Diretora-adjunta de Gestão de Pessoas</a:t>
                      </a:r>
                      <a:br>
                        <a:rPr lang="pt-BR" sz="1600" b="1" i="0" u="none" strike="noStrike" cap="none">
                          <a:solidFill>
                            <a:schemeClr val="dk2"/>
                          </a:solidFill>
                          <a:latin typeface="Times New Roman"/>
                          <a:ea typeface="Times New Roman"/>
                          <a:cs typeface="Times New Roman"/>
                          <a:sym typeface="Times New Roman"/>
                        </a:rPr>
                      </a:br>
                      <a:r>
                        <a:rPr lang="pt-BR" sz="1600" b="0" i="0" u="none" strike="noStrike" cap="none">
                          <a:solidFill>
                            <a:schemeClr val="dk2"/>
                          </a:solidFill>
                          <a:latin typeface="Times New Roman"/>
                          <a:ea typeface="Times New Roman"/>
                          <a:cs typeface="Times New Roman"/>
                          <a:sym typeface="Times New Roman"/>
                        </a:rPr>
                        <a:t>Vanda Borges</a:t>
                      </a:r>
                      <a:endParaRPr sz="1600" b="0" i="0" u="none" strike="noStrike" cap="none">
                        <a:solidFill>
                          <a:schemeClr val="dk2"/>
                        </a:solidFill>
                        <a:latin typeface="Times New Roman"/>
                        <a:ea typeface="Times New Roman"/>
                        <a:cs typeface="Times New Roman"/>
                        <a:sym typeface="Times New Roman"/>
                      </a:endParaRPr>
                    </a:p>
                  </a:txBody>
                  <a:tcPr marL="91450" marR="91450" marT="45725" marB="45725">
                    <a:lnT w="12700" cap="flat" cmpd="sng">
                      <a:solidFill>
                        <a:srgbClr val="A92D30"/>
                      </a:solidFill>
                      <a:prstDash val="solid"/>
                      <a:round/>
                      <a:headEnd type="none" w="sm" len="sm"/>
                      <a:tailEnd type="none" w="sm" len="sm"/>
                    </a:lnT>
                    <a:lnB w="12700" cap="flat" cmpd="sng">
                      <a:solidFill>
                        <a:srgbClr val="A92D30"/>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581692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4"/>
          <p:cNvSpPr txBox="1">
            <a:spLocks noGrp="1"/>
          </p:cNvSpPr>
          <p:nvPr>
            <p:ph type="sldNum" idx="12"/>
          </p:nvPr>
        </p:nvSpPr>
        <p:spPr>
          <a:xfrm>
            <a:off x="8839202" y="6453467"/>
            <a:ext cx="107576"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pt-BR">
                <a:solidFill>
                  <a:srgbClr val="FF0000"/>
                </a:solidFill>
                <a:latin typeface="Arial"/>
                <a:ea typeface="Arial"/>
                <a:cs typeface="Arial"/>
                <a:sym typeface="Arial"/>
              </a:rPr>
              <a:t>8</a:t>
            </a:fld>
            <a:endParaRPr>
              <a:solidFill>
                <a:srgbClr val="FF0000"/>
              </a:solidFill>
              <a:latin typeface="Arial"/>
              <a:ea typeface="Arial"/>
              <a:cs typeface="Arial"/>
              <a:sym typeface="Arial"/>
            </a:endParaRPr>
          </a:p>
        </p:txBody>
      </p:sp>
      <p:graphicFrame>
        <p:nvGraphicFramePr>
          <p:cNvPr id="215" name="Google Shape;215;p4"/>
          <p:cNvGraphicFramePr/>
          <p:nvPr/>
        </p:nvGraphicFramePr>
        <p:xfrm>
          <a:off x="1519382" y="1988200"/>
          <a:ext cx="6105225" cy="1188740"/>
        </p:xfrm>
        <a:graphic>
          <a:graphicData uri="http://schemas.openxmlformats.org/drawingml/2006/table">
            <a:tbl>
              <a:tblPr firstRow="1" bandRow="1">
                <a:noFill/>
                <a:tableStyleId>{85EF1447-A7BC-43F6-816C-6A68541B4AA2}</a:tableStyleId>
              </a:tblPr>
              <a:tblGrid>
                <a:gridCol w="6105225">
                  <a:extLst>
                    <a:ext uri="{9D8B030D-6E8A-4147-A177-3AD203B41FA5}">
                      <a16:colId xmlns:a16="http://schemas.microsoft.com/office/drawing/2014/main" val="20000"/>
                    </a:ext>
                  </a:extLst>
                </a:gridCol>
              </a:tblGrid>
              <a:tr h="480625">
                <a:tc>
                  <a:txBody>
                    <a:bodyPr/>
                    <a:lstStyle/>
                    <a:p>
                      <a:pPr marL="0" marR="0" lvl="0" indent="0" algn="ctr" rtl="0">
                        <a:spcBef>
                          <a:spcPts val="0"/>
                        </a:spcBef>
                        <a:spcAft>
                          <a:spcPts val="0"/>
                        </a:spcAft>
                        <a:buNone/>
                      </a:pPr>
                      <a:r>
                        <a:rPr lang="pt-BR" sz="1600" b="1" u="none" strike="noStrike" cap="none">
                          <a:solidFill>
                            <a:schemeClr val="dk2"/>
                          </a:solidFill>
                        </a:rPr>
                        <a:t> Diretor  Superintendente</a:t>
                      </a:r>
                      <a:endParaRPr/>
                    </a:p>
                    <a:p>
                      <a:pPr marL="0" marR="0" lvl="0" indent="0" algn="ctr" rtl="0">
                        <a:spcBef>
                          <a:spcPts val="0"/>
                        </a:spcBef>
                        <a:spcAft>
                          <a:spcPts val="0"/>
                        </a:spcAft>
                        <a:buNone/>
                      </a:pPr>
                      <a:r>
                        <a:rPr lang="pt-BR" sz="1800" b="0" i="0" u="none" strike="noStrike" cap="none">
                          <a:solidFill>
                            <a:schemeClr val="dk2"/>
                          </a:solidFill>
                          <a:latin typeface="Times New Roman"/>
                          <a:ea typeface="Times New Roman"/>
                          <a:cs typeface="Times New Roman"/>
                          <a:sym typeface="Times New Roman"/>
                        </a:rPr>
                        <a:t>Antônio MacDowell de Figueiredo</a:t>
                      </a:r>
                      <a:endParaRPr sz="1600" b="1" u="none" strike="noStrike" cap="none">
                        <a:solidFill>
                          <a:schemeClr val="dk2"/>
                        </a:solidFill>
                      </a:endParaRPr>
                    </a:p>
                  </a:txBody>
                  <a:tcPr marL="91450" marR="91450" marT="45725" marB="45725">
                    <a:lnB w="12700" cap="flat" cmpd="sng">
                      <a:solidFill>
                        <a:srgbClr val="A92D30"/>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557775">
                <a:tc>
                  <a:txBody>
                    <a:bodyPr/>
                    <a:lstStyle/>
                    <a:p>
                      <a:pPr marL="0" marR="0" lvl="0" indent="0" algn="ctr" rtl="0">
                        <a:spcBef>
                          <a:spcPts val="0"/>
                        </a:spcBef>
                        <a:spcAft>
                          <a:spcPts val="0"/>
                        </a:spcAft>
                        <a:buNone/>
                      </a:pPr>
                      <a:r>
                        <a:rPr lang="pt-BR" sz="1600" b="1" u="none" strike="noStrike" cap="none">
                          <a:solidFill>
                            <a:schemeClr val="dk2"/>
                          </a:solidFill>
                        </a:rPr>
                        <a:t>Diretor Executivo</a:t>
                      </a:r>
                      <a:endParaRPr/>
                    </a:p>
                    <a:p>
                      <a:pPr marL="0" marR="0" lvl="0" indent="0" algn="ctr" rtl="0">
                        <a:spcBef>
                          <a:spcPts val="0"/>
                        </a:spcBef>
                        <a:spcAft>
                          <a:spcPts val="0"/>
                        </a:spcAft>
                        <a:buNone/>
                      </a:pPr>
                      <a:r>
                        <a:rPr lang="pt-BR" sz="1600" b="0" u="none" strike="noStrike" cap="none">
                          <a:solidFill>
                            <a:schemeClr val="dk2"/>
                          </a:solidFill>
                        </a:rPr>
                        <a:t>Fernando Peregrino</a:t>
                      </a:r>
                      <a:endParaRPr/>
                    </a:p>
                  </a:txBody>
                  <a:tcPr marL="91450" marR="91450" marT="45725" marB="45725">
                    <a:lnT w="12700" cap="flat" cmpd="sng">
                      <a:solidFill>
                        <a:srgbClr val="A92D30"/>
                      </a:solidFill>
                      <a:prstDash val="solid"/>
                      <a:round/>
                      <a:headEnd type="none" w="sm" len="sm"/>
                      <a:tailEnd type="none" w="sm" len="sm"/>
                    </a:lnT>
                    <a:lnB w="12700" cap="flat" cmpd="sng">
                      <a:solidFill>
                        <a:srgbClr val="A92D30"/>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bl>
          </a:graphicData>
        </a:graphic>
      </p:graphicFrame>
      <p:sp>
        <p:nvSpPr>
          <p:cNvPr id="216" name="Google Shape;216;p4"/>
          <p:cNvSpPr txBox="1">
            <a:spLocks noGrp="1"/>
          </p:cNvSpPr>
          <p:nvPr>
            <p:ph type="title"/>
          </p:nvPr>
        </p:nvSpPr>
        <p:spPr>
          <a:xfrm>
            <a:off x="2091695" y="618563"/>
            <a:ext cx="4960610" cy="657343"/>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pt-BR" sz="3600" b="1"/>
              <a:t>Fundação COPPETEC</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6"/>
          <p:cNvSpPr txBox="1">
            <a:spLocks noGrp="1"/>
          </p:cNvSpPr>
          <p:nvPr>
            <p:ph type="title"/>
          </p:nvPr>
        </p:nvSpPr>
        <p:spPr>
          <a:xfrm>
            <a:off x="3513948" y="669919"/>
            <a:ext cx="2116200" cy="648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pt-BR" sz="3600" b="1" i="0" u="none" strike="noStrike" cap="none">
                <a:solidFill>
                  <a:srgbClr val="FFFFFF"/>
                </a:solidFill>
                <a:latin typeface="Times New Roman"/>
                <a:ea typeface="Times New Roman"/>
                <a:cs typeface="Times New Roman"/>
                <a:sym typeface="Times New Roman"/>
              </a:rPr>
              <a:t>Objetivos</a:t>
            </a:r>
            <a:endParaRPr sz="3600" b="1" i="0" u="none" strike="noStrike" cap="none">
              <a:solidFill>
                <a:srgbClr val="FFFFFF"/>
              </a:solidFill>
              <a:latin typeface="Times New Roman"/>
              <a:ea typeface="Times New Roman"/>
              <a:cs typeface="Times New Roman"/>
              <a:sym typeface="Times New Roman"/>
            </a:endParaRPr>
          </a:p>
        </p:txBody>
      </p:sp>
      <p:sp>
        <p:nvSpPr>
          <p:cNvPr id="243" name="Google Shape;243;p6"/>
          <p:cNvSpPr txBox="1">
            <a:spLocks noGrp="1"/>
          </p:cNvSpPr>
          <p:nvPr>
            <p:ph type="sldNum" idx="12"/>
          </p:nvPr>
        </p:nvSpPr>
        <p:spPr>
          <a:xfrm>
            <a:off x="8856425" y="6434418"/>
            <a:ext cx="191700" cy="307800"/>
          </a:xfrm>
          <a:prstGeom prst="rect">
            <a:avLst/>
          </a:prstGeom>
          <a:noFill/>
          <a:ln>
            <a:noFill/>
          </a:ln>
        </p:spPr>
        <p:txBody>
          <a:bodyPr spcFirstLastPara="1" wrap="square" lIns="45700" tIns="45700" rIns="45700" bIns="45700" anchor="t" anchorCtr="0">
            <a:spAutoFit/>
          </a:bodyPr>
          <a:lstStyle/>
          <a:p>
            <a:pPr marL="0" marR="0" lvl="0" indent="0" algn="r" rtl="0">
              <a:spcBef>
                <a:spcPts val="0"/>
              </a:spcBef>
              <a:spcAft>
                <a:spcPts val="0"/>
              </a:spcAft>
              <a:buNone/>
            </a:pPr>
            <a:fld id="{00000000-1234-1234-1234-123412341234}" type="slidenum">
              <a:rPr lang="pt-BR" sz="1400" b="0" i="0" u="none" strike="noStrike" cap="none">
                <a:solidFill>
                  <a:srgbClr val="FF0000"/>
                </a:solidFill>
                <a:latin typeface="Arial"/>
                <a:ea typeface="Arial"/>
                <a:cs typeface="Arial"/>
                <a:sym typeface="Arial"/>
              </a:rPr>
              <a:t>9</a:t>
            </a:fld>
            <a:endParaRPr sz="1400" b="0" i="0" u="none" strike="noStrike" cap="none">
              <a:solidFill>
                <a:srgbClr val="FF0000"/>
              </a:solidFill>
              <a:latin typeface="Arial"/>
              <a:ea typeface="Arial"/>
              <a:cs typeface="Arial"/>
              <a:sym typeface="Arial"/>
            </a:endParaRPr>
          </a:p>
        </p:txBody>
      </p:sp>
      <p:grpSp>
        <p:nvGrpSpPr>
          <p:cNvPr id="244" name="Google Shape;244;p6"/>
          <p:cNvGrpSpPr/>
          <p:nvPr/>
        </p:nvGrpSpPr>
        <p:grpSpPr>
          <a:xfrm>
            <a:off x="975235" y="1749934"/>
            <a:ext cx="7413853" cy="4300295"/>
            <a:chOff x="0" y="0"/>
            <a:chExt cx="7413852" cy="4300294"/>
          </a:xfrm>
        </p:grpSpPr>
        <p:grpSp>
          <p:nvGrpSpPr>
            <p:cNvPr id="245" name="Google Shape;245;p6"/>
            <p:cNvGrpSpPr/>
            <p:nvPr/>
          </p:nvGrpSpPr>
          <p:grpSpPr>
            <a:xfrm>
              <a:off x="2116503" y="81287"/>
              <a:ext cx="5297349" cy="1137148"/>
              <a:chOff x="-1" y="0"/>
              <a:chExt cx="5297348" cy="1137147"/>
            </a:xfrm>
          </p:grpSpPr>
          <p:sp>
            <p:nvSpPr>
              <p:cNvPr id="246" name="Google Shape;246;p6"/>
              <p:cNvSpPr/>
              <p:nvPr/>
            </p:nvSpPr>
            <p:spPr>
              <a:xfrm>
                <a:off x="-1" y="0"/>
                <a:ext cx="5122102" cy="1137147"/>
              </a:xfrm>
              <a:prstGeom prst="rect">
                <a:avLst/>
              </a:prstGeom>
              <a:solidFill>
                <a:srgbClr val="E8D0D0">
                  <a:alpha val="89803"/>
                </a:srgbClr>
              </a:solidFill>
              <a:ln w="9525" cap="flat" cmpd="sng">
                <a:solidFill>
                  <a:srgbClr val="E4CBCB">
                    <a:alpha val="89803"/>
                  </a:srgbClr>
                </a:solidFill>
                <a:prstDash val="solid"/>
                <a:miter lim="800000"/>
                <a:headEnd type="none" w="sm" len="sm"/>
                <a:tailEnd type="none" w="sm" len="sm"/>
              </a:ln>
              <a:effectLst>
                <a:outerShdw dist="23000" dir="5400000" rotWithShape="0">
                  <a:srgbClr val="808080">
                    <a:alpha val="34901"/>
                  </a:srgbClr>
                </a:outerShdw>
              </a:effectLst>
            </p:spPr>
            <p:txBody>
              <a:bodyPr spcFirstLastPara="1" wrap="square" lIns="45700" tIns="45700" rIns="45700" bIns="45700" anchor="ctr" anchorCtr="0">
                <a:noAutofit/>
              </a:bodyPr>
              <a:lstStyle/>
              <a:p>
                <a:pPr marL="0" marR="0" lvl="0" indent="0" algn="l" rtl="0">
                  <a:lnSpc>
                    <a:spcPct val="90000"/>
                  </a:lnSpc>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47" name="Google Shape;247;p6"/>
              <p:cNvSpPr txBox="1"/>
              <p:nvPr/>
            </p:nvSpPr>
            <p:spPr>
              <a:xfrm>
                <a:off x="63405" y="172087"/>
                <a:ext cx="5233942" cy="792972"/>
              </a:xfrm>
              <a:prstGeom prst="rect">
                <a:avLst/>
              </a:prstGeom>
              <a:noFill/>
              <a:ln>
                <a:noFill/>
              </a:ln>
            </p:spPr>
            <p:txBody>
              <a:bodyPr spcFirstLastPara="1" wrap="square" lIns="58625" tIns="58625" rIns="58625" bIns="58625" anchor="ctr" anchorCtr="0">
                <a:spAutoFit/>
              </a:bodyPr>
              <a:lstStyle/>
              <a:p>
                <a:pPr marL="293208" marR="0" lvl="1" indent="-293208" algn="l" rtl="0">
                  <a:lnSpc>
                    <a:spcPct val="90000"/>
                  </a:lnSpc>
                  <a:spcBef>
                    <a:spcPts val="0"/>
                  </a:spcBef>
                  <a:spcAft>
                    <a:spcPts val="0"/>
                  </a:spcAft>
                  <a:buClr>
                    <a:schemeClr val="dk2"/>
                  </a:buClr>
                  <a:buSzPts val="1500"/>
                  <a:buFont typeface="Times New Roman"/>
                  <a:buChar char="•"/>
                </a:pPr>
                <a:r>
                  <a:rPr lang="pt-BR" sz="1500" b="0" i="0" u="none" strike="noStrike" cap="none">
                    <a:solidFill>
                      <a:schemeClr val="dk2"/>
                    </a:solidFill>
                    <a:latin typeface="Times New Roman"/>
                    <a:ea typeface="Times New Roman"/>
                    <a:cs typeface="Times New Roman"/>
                    <a:sym typeface="Times New Roman"/>
                  </a:rPr>
                  <a:t>Pós-Graduação</a:t>
                </a:r>
                <a:r>
                  <a:rPr lang="pt-BR" sz="1500" b="0" i="0" u="none" strike="noStrike" cap="none">
                    <a:solidFill>
                      <a:srgbClr val="000000"/>
                    </a:solidFill>
                    <a:latin typeface="Times New Roman"/>
                    <a:ea typeface="Times New Roman"/>
                    <a:cs typeface="Times New Roman"/>
                    <a:sym typeface="Times New Roman"/>
                  </a:rPr>
                  <a:t> (Especialização, Mestrado and Doutorado)</a:t>
                </a:r>
                <a:endParaRPr sz="1500" b="0" i="0" u="none" strike="noStrike" cap="none">
                  <a:solidFill>
                    <a:srgbClr val="FFFFFF"/>
                  </a:solidFill>
                  <a:latin typeface="Times New Roman"/>
                  <a:ea typeface="Times New Roman"/>
                  <a:cs typeface="Times New Roman"/>
                  <a:sym typeface="Times New Roman"/>
                </a:endParaRPr>
              </a:p>
              <a:p>
                <a:pPr marL="293208" marR="0" lvl="1" indent="-293208" algn="l" rtl="0">
                  <a:lnSpc>
                    <a:spcPct val="90000"/>
                  </a:lnSpc>
                  <a:spcBef>
                    <a:spcPts val="200"/>
                  </a:spcBef>
                  <a:spcAft>
                    <a:spcPts val="0"/>
                  </a:spcAft>
                  <a:buClr>
                    <a:srgbClr val="000000"/>
                  </a:buClr>
                  <a:buSzPts val="1500"/>
                  <a:buFont typeface="Times New Roman"/>
                  <a:buChar char="•"/>
                </a:pPr>
                <a:r>
                  <a:rPr lang="pt-BR" sz="1500" b="0" i="0" u="none" strike="noStrike" cap="none">
                    <a:solidFill>
                      <a:srgbClr val="000000"/>
                    </a:solidFill>
                    <a:latin typeface="Times New Roman"/>
                    <a:ea typeface="Times New Roman"/>
                    <a:cs typeface="Times New Roman"/>
                    <a:sym typeface="Times New Roman"/>
                  </a:rPr>
                  <a:t>Graduação (em cooperação com a Escola Politécnica)</a:t>
                </a:r>
                <a:endParaRPr sz="1500" b="0" i="0" u="none" strike="noStrike" cap="none">
                  <a:solidFill>
                    <a:srgbClr val="FFFFFF"/>
                  </a:solidFill>
                  <a:latin typeface="Times New Roman"/>
                  <a:ea typeface="Times New Roman"/>
                  <a:cs typeface="Times New Roman"/>
                  <a:sym typeface="Times New Roman"/>
                </a:endParaRPr>
              </a:p>
              <a:p>
                <a:pPr marL="293208" marR="0" lvl="1" indent="-293208" algn="l" rtl="0">
                  <a:lnSpc>
                    <a:spcPct val="90000"/>
                  </a:lnSpc>
                  <a:spcBef>
                    <a:spcPts val="200"/>
                  </a:spcBef>
                  <a:spcAft>
                    <a:spcPts val="0"/>
                  </a:spcAft>
                  <a:buClr>
                    <a:srgbClr val="000000"/>
                  </a:buClr>
                  <a:buSzPts val="1500"/>
                  <a:buFont typeface="Times New Roman"/>
                  <a:buChar char="•"/>
                </a:pPr>
                <a:r>
                  <a:rPr lang="pt-BR" sz="1500" b="0" i="0" u="none" strike="noStrike" cap="none">
                    <a:solidFill>
                      <a:srgbClr val="000000"/>
                    </a:solidFill>
                    <a:latin typeface="Times New Roman"/>
                    <a:ea typeface="Times New Roman"/>
                    <a:cs typeface="Times New Roman"/>
                    <a:sym typeface="Times New Roman"/>
                  </a:rPr>
                  <a:t>Extensão (Cursos </a:t>
                </a:r>
                <a:r>
                  <a:rPr lang="pt-BR" sz="1500" b="0" i="0" u="none" strike="noStrike" cap="none">
                    <a:solidFill>
                      <a:schemeClr val="dk2"/>
                    </a:solidFill>
                    <a:latin typeface="Times New Roman"/>
                    <a:ea typeface="Times New Roman"/>
                    <a:cs typeface="Times New Roman"/>
                    <a:sym typeface="Times New Roman"/>
                  </a:rPr>
                  <a:t>livres</a:t>
                </a:r>
                <a:r>
                  <a:rPr lang="pt-BR" sz="1500" b="0" i="0" u="none" strike="noStrike" cap="none">
                    <a:solidFill>
                      <a:srgbClr val="000000"/>
                    </a:solidFill>
                    <a:latin typeface="Times New Roman"/>
                    <a:ea typeface="Times New Roman"/>
                    <a:cs typeface="Times New Roman"/>
                    <a:sym typeface="Times New Roman"/>
                  </a:rPr>
                  <a:t>)</a:t>
                </a:r>
                <a:endParaRPr/>
              </a:p>
            </p:txBody>
          </p:sp>
        </p:grpSp>
        <p:grpSp>
          <p:nvGrpSpPr>
            <p:cNvPr id="248" name="Google Shape;248;p6"/>
            <p:cNvGrpSpPr/>
            <p:nvPr/>
          </p:nvGrpSpPr>
          <p:grpSpPr>
            <a:xfrm>
              <a:off x="0" y="0"/>
              <a:ext cx="2116103" cy="1297241"/>
              <a:chOff x="0" y="0"/>
              <a:chExt cx="2116102" cy="1297240"/>
            </a:xfrm>
          </p:grpSpPr>
          <p:sp>
            <p:nvSpPr>
              <p:cNvPr id="249" name="Google Shape;249;p6"/>
              <p:cNvSpPr/>
              <p:nvPr/>
            </p:nvSpPr>
            <p:spPr>
              <a:xfrm>
                <a:off x="0" y="0"/>
                <a:ext cx="2116102" cy="1297240"/>
              </a:xfrm>
              <a:prstGeom prst="rect">
                <a:avLst/>
              </a:prstGeom>
              <a:solidFill>
                <a:srgbClr val="A92D30"/>
              </a:solid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50" name="Google Shape;250;p6"/>
              <p:cNvSpPr txBox="1"/>
              <p:nvPr/>
            </p:nvSpPr>
            <p:spPr>
              <a:xfrm>
                <a:off x="104250" y="294049"/>
                <a:ext cx="1907601" cy="709141"/>
              </a:xfrm>
              <a:prstGeom prst="rect">
                <a:avLst/>
              </a:prstGeom>
              <a:noFill/>
              <a:ln>
                <a:noFill/>
              </a:ln>
            </p:spPr>
            <p:txBody>
              <a:bodyPr spcFirstLastPara="1" wrap="square" lIns="104250" tIns="104250" rIns="104250" bIns="104250" anchor="ctr" anchorCtr="0">
                <a:spAutoFit/>
              </a:bodyPr>
              <a:lstStyle/>
              <a:p>
                <a:pPr marL="0" marR="0" lvl="0" indent="0" algn="ctr" rtl="0">
                  <a:lnSpc>
                    <a:spcPct val="90000"/>
                  </a:lnSpc>
                  <a:spcBef>
                    <a:spcPts val="0"/>
                  </a:spcBef>
                  <a:spcAft>
                    <a:spcPts val="0"/>
                  </a:spcAft>
                  <a:buNone/>
                </a:pPr>
                <a:r>
                  <a:rPr lang="pt-BR" sz="3600" b="0" i="0" u="none" strike="noStrike" cap="none">
                    <a:solidFill>
                      <a:srgbClr val="FFFFFF"/>
                    </a:solidFill>
                    <a:latin typeface="Times New Roman"/>
                    <a:ea typeface="Times New Roman"/>
                    <a:cs typeface="Times New Roman"/>
                    <a:sym typeface="Times New Roman"/>
                  </a:rPr>
                  <a:t>Ensino</a:t>
                </a:r>
                <a:endParaRPr sz="2800" b="0" i="0" u="none" strike="noStrike" cap="none">
                  <a:solidFill>
                    <a:srgbClr val="FFFFFF"/>
                  </a:solidFill>
                  <a:latin typeface="Times New Roman"/>
                  <a:ea typeface="Times New Roman"/>
                  <a:cs typeface="Times New Roman"/>
                  <a:sym typeface="Times New Roman"/>
                </a:endParaRPr>
              </a:p>
            </p:txBody>
          </p:sp>
        </p:grpSp>
        <p:grpSp>
          <p:nvGrpSpPr>
            <p:cNvPr id="251" name="Google Shape;251;p6"/>
            <p:cNvGrpSpPr/>
            <p:nvPr/>
          </p:nvGrpSpPr>
          <p:grpSpPr>
            <a:xfrm>
              <a:off x="2116503" y="1583894"/>
              <a:ext cx="5122103" cy="1137148"/>
              <a:chOff x="-1" y="0"/>
              <a:chExt cx="5122102" cy="1137147"/>
            </a:xfrm>
          </p:grpSpPr>
          <p:sp>
            <p:nvSpPr>
              <p:cNvPr id="252" name="Google Shape;252;p6"/>
              <p:cNvSpPr/>
              <p:nvPr/>
            </p:nvSpPr>
            <p:spPr>
              <a:xfrm>
                <a:off x="-1" y="0"/>
                <a:ext cx="5122102" cy="1137147"/>
              </a:xfrm>
              <a:prstGeom prst="rect">
                <a:avLst/>
              </a:prstGeom>
              <a:solidFill>
                <a:srgbClr val="E8D0D0">
                  <a:alpha val="89803"/>
                </a:srgbClr>
              </a:solidFill>
              <a:ln w="9525" cap="flat" cmpd="sng">
                <a:solidFill>
                  <a:srgbClr val="E4CBCB">
                    <a:alpha val="89803"/>
                  </a:srgbClr>
                </a:solidFill>
                <a:prstDash val="solid"/>
                <a:miter lim="800000"/>
                <a:headEnd type="none" w="sm" len="sm"/>
                <a:tailEnd type="none" w="sm" len="sm"/>
              </a:ln>
              <a:effectLst>
                <a:outerShdw dist="23000" dir="5400000" rotWithShape="0">
                  <a:srgbClr val="808080">
                    <a:alpha val="34901"/>
                  </a:srgbClr>
                </a:outerShdw>
              </a:effectLst>
            </p:spPr>
            <p:txBody>
              <a:bodyPr spcFirstLastPara="1" wrap="square" lIns="45700" tIns="45700" rIns="45700" bIns="45700" anchor="ctr" anchorCtr="0">
                <a:noAutofit/>
              </a:bodyPr>
              <a:lstStyle/>
              <a:p>
                <a:pPr marL="0" marR="0" lvl="0" indent="0" algn="l" rtl="0">
                  <a:lnSpc>
                    <a:spcPct val="90000"/>
                  </a:lnSpc>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53" name="Google Shape;253;p6"/>
              <p:cNvSpPr txBox="1"/>
              <p:nvPr/>
            </p:nvSpPr>
            <p:spPr>
              <a:xfrm>
                <a:off x="63405" y="274472"/>
                <a:ext cx="4995294" cy="588203"/>
              </a:xfrm>
              <a:prstGeom prst="rect">
                <a:avLst/>
              </a:prstGeom>
              <a:noFill/>
              <a:ln>
                <a:noFill/>
              </a:ln>
            </p:spPr>
            <p:txBody>
              <a:bodyPr spcFirstLastPara="1" wrap="square" lIns="58625" tIns="58625" rIns="58625" bIns="58625" anchor="ctr" anchorCtr="0">
                <a:spAutoFit/>
              </a:bodyPr>
              <a:lstStyle/>
              <a:p>
                <a:pPr marL="293208" marR="0" lvl="1" indent="-293208" algn="l" rtl="0">
                  <a:lnSpc>
                    <a:spcPct val="90000"/>
                  </a:lnSpc>
                  <a:spcBef>
                    <a:spcPts val="0"/>
                  </a:spcBef>
                  <a:spcAft>
                    <a:spcPts val="0"/>
                  </a:spcAft>
                  <a:buClr>
                    <a:srgbClr val="000000"/>
                  </a:buClr>
                  <a:buSzPts val="1600"/>
                  <a:buFont typeface="Times New Roman"/>
                  <a:buChar char="•"/>
                </a:pPr>
                <a:r>
                  <a:rPr lang="pt-BR" sz="1600" b="0" i="0" u="none" strike="noStrike" cap="none">
                    <a:solidFill>
                      <a:srgbClr val="000000"/>
                    </a:solidFill>
                    <a:latin typeface="Times New Roman"/>
                    <a:ea typeface="Times New Roman"/>
                    <a:cs typeface="Times New Roman"/>
                    <a:sym typeface="Times New Roman"/>
                  </a:rPr>
                  <a:t>Básica</a:t>
                </a:r>
                <a:endParaRPr sz="1800" b="0" i="0" u="none" strike="noStrike" cap="none">
                  <a:solidFill>
                    <a:srgbClr val="FFFFFF"/>
                  </a:solidFill>
                  <a:latin typeface="Times New Roman"/>
                  <a:ea typeface="Times New Roman"/>
                  <a:cs typeface="Times New Roman"/>
                  <a:sym typeface="Times New Roman"/>
                </a:endParaRPr>
              </a:p>
              <a:p>
                <a:pPr marL="293208" marR="0" lvl="1" indent="-293208" algn="l" rtl="0">
                  <a:lnSpc>
                    <a:spcPct val="90000"/>
                  </a:lnSpc>
                  <a:spcBef>
                    <a:spcPts val="200"/>
                  </a:spcBef>
                  <a:spcAft>
                    <a:spcPts val="0"/>
                  </a:spcAft>
                  <a:buClr>
                    <a:srgbClr val="000000"/>
                  </a:buClr>
                  <a:buSzPts val="1600"/>
                  <a:buFont typeface="Times New Roman"/>
                  <a:buChar char="•"/>
                </a:pPr>
                <a:r>
                  <a:rPr lang="pt-BR" sz="1600" b="0" i="0" u="none" strike="noStrike" cap="none">
                    <a:solidFill>
                      <a:srgbClr val="000000"/>
                    </a:solidFill>
                    <a:latin typeface="Times New Roman"/>
                    <a:ea typeface="Times New Roman"/>
                    <a:cs typeface="Times New Roman"/>
                    <a:sym typeface="Times New Roman"/>
                  </a:rPr>
                  <a:t>Aplicada</a:t>
                </a:r>
                <a:endParaRPr sz="1800" b="0" i="0" u="none" strike="noStrike" cap="none">
                  <a:solidFill>
                    <a:schemeClr val="lt1"/>
                  </a:solidFill>
                  <a:latin typeface="Times New Roman"/>
                  <a:ea typeface="Times New Roman"/>
                  <a:cs typeface="Times New Roman"/>
                  <a:sym typeface="Times New Roman"/>
                </a:endParaRPr>
              </a:p>
            </p:txBody>
          </p:sp>
        </p:grpSp>
        <p:grpSp>
          <p:nvGrpSpPr>
            <p:cNvPr id="254" name="Google Shape;254;p6"/>
            <p:cNvGrpSpPr/>
            <p:nvPr/>
          </p:nvGrpSpPr>
          <p:grpSpPr>
            <a:xfrm>
              <a:off x="0" y="1501524"/>
              <a:ext cx="2116103" cy="1297242"/>
              <a:chOff x="0" y="-1"/>
              <a:chExt cx="2116102" cy="1297240"/>
            </a:xfrm>
          </p:grpSpPr>
          <p:sp>
            <p:nvSpPr>
              <p:cNvPr id="255" name="Google Shape;255;p6"/>
              <p:cNvSpPr/>
              <p:nvPr/>
            </p:nvSpPr>
            <p:spPr>
              <a:xfrm>
                <a:off x="0" y="-1"/>
                <a:ext cx="2116102" cy="1297240"/>
              </a:xfrm>
              <a:prstGeom prst="rect">
                <a:avLst/>
              </a:prstGeom>
              <a:solidFill>
                <a:srgbClr val="A92D30"/>
              </a:solid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56" name="Google Shape;256;p6"/>
              <p:cNvSpPr txBox="1"/>
              <p:nvPr/>
            </p:nvSpPr>
            <p:spPr>
              <a:xfrm>
                <a:off x="104250" y="294050"/>
                <a:ext cx="1907601" cy="709141"/>
              </a:xfrm>
              <a:prstGeom prst="rect">
                <a:avLst/>
              </a:prstGeom>
              <a:noFill/>
              <a:ln>
                <a:noFill/>
              </a:ln>
            </p:spPr>
            <p:txBody>
              <a:bodyPr spcFirstLastPara="1" wrap="square" lIns="104250" tIns="104250" rIns="104250" bIns="104250" anchor="ctr" anchorCtr="0">
                <a:spAutoFit/>
              </a:bodyPr>
              <a:lstStyle/>
              <a:p>
                <a:pPr marL="0" marR="0" lvl="0" indent="0" algn="ctr" rtl="0">
                  <a:lnSpc>
                    <a:spcPct val="90000"/>
                  </a:lnSpc>
                  <a:spcBef>
                    <a:spcPts val="0"/>
                  </a:spcBef>
                  <a:spcAft>
                    <a:spcPts val="0"/>
                  </a:spcAft>
                  <a:buNone/>
                </a:pPr>
                <a:r>
                  <a:rPr lang="pt-BR" sz="3600" b="0" i="0" u="none" strike="noStrike" cap="none">
                    <a:solidFill>
                      <a:srgbClr val="FFFFFF"/>
                    </a:solidFill>
                    <a:latin typeface="Times New Roman"/>
                    <a:ea typeface="Times New Roman"/>
                    <a:cs typeface="Times New Roman"/>
                    <a:sym typeface="Times New Roman"/>
                  </a:rPr>
                  <a:t>Pesquisa</a:t>
                </a:r>
                <a:endParaRPr sz="2800" b="0" i="0" u="none" strike="noStrike" cap="none">
                  <a:solidFill>
                    <a:srgbClr val="FFFFFF"/>
                  </a:solidFill>
                  <a:latin typeface="Times New Roman"/>
                  <a:ea typeface="Times New Roman"/>
                  <a:cs typeface="Times New Roman"/>
                  <a:sym typeface="Times New Roman"/>
                </a:endParaRPr>
              </a:p>
            </p:txBody>
          </p:sp>
        </p:grpSp>
        <p:grpSp>
          <p:nvGrpSpPr>
            <p:cNvPr id="257" name="Google Shape;257;p6"/>
            <p:cNvGrpSpPr/>
            <p:nvPr/>
          </p:nvGrpSpPr>
          <p:grpSpPr>
            <a:xfrm>
              <a:off x="2116503" y="3085145"/>
              <a:ext cx="5185509" cy="1137149"/>
              <a:chOff x="-1" y="0"/>
              <a:chExt cx="5185508" cy="1137147"/>
            </a:xfrm>
          </p:grpSpPr>
          <p:sp>
            <p:nvSpPr>
              <p:cNvPr id="258" name="Google Shape;258;p6"/>
              <p:cNvSpPr/>
              <p:nvPr/>
            </p:nvSpPr>
            <p:spPr>
              <a:xfrm>
                <a:off x="-1" y="0"/>
                <a:ext cx="5122102" cy="1137147"/>
              </a:xfrm>
              <a:prstGeom prst="rect">
                <a:avLst/>
              </a:prstGeom>
              <a:solidFill>
                <a:srgbClr val="E8D0D0">
                  <a:alpha val="89803"/>
                </a:srgbClr>
              </a:solidFill>
              <a:ln w="9525" cap="flat" cmpd="sng">
                <a:solidFill>
                  <a:srgbClr val="E4CBCB">
                    <a:alpha val="89803"/>
                  </a:srgbClr>
                </a:solidFill>
                <a:prstDash val="solid"/>
                <a:miter lim="800000"/>
                <a:headEnd type="none" w="sm" len="sm"/>
                <a:tailEnd type="none" w="sm" len="sm"/>
              </a:ln>
              <a:effectLst>
                <a:outerShdw dist="23000" dir="5400000" rotWithShape="0">
                  <a:srgbClr val="808080">
                    <a:alpha val="34901"/>
                  </a:srgbClr>
                </a:outerShdw>
              </a:effectLst>
            </p:spPr>
            <p:txBody>
              <a:bodyPr spcFirstLastPara="1" wrap="square" lIns="45700" tIns="45700" rIns="45700" bIns="45700" anchor="ctr" anchorCtr="0">
                <a:noAutofit/>
              </a:bodyPr>
              <a:lstStyle/>
              <a:p>
                <a:pPr marL="0" marR="0" lvl="0" indent="0" algn="l" rtl="0">
                  <a:lnSpc>
                    <a:spcPct val="90000"/>
                  </a:lnSpc>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59" name="Google Shape;259;p6"/>
              <p:cNvSpPr txBox="1"/>
              <p:nvPr/>
            </p:nvSpPr>
            <p:spPr>
              <a:xfrm>
                <a:off x="63405" y="274935"/>
                <a:ext cx="5122102" cy="587275"/>
              </a:xfrm>
              <a:prstGeom prst="rect">
                <a:avLst/>
              </a:prstGeom>
              <a:noFill/>
              <a:ln>
                <a:noFill/>
              </a:ln>
            </p:spPr>
            <p:txBody>
              <a:bodyPr spcFirstLastPara="1" wrap="square" lIns="58625" tIns="58625" rIns="58625" bIns="58625" anchor="ctr" anchorCtr="0">
                <a:spAutoFit/>
              </a:bodyPr>
              <a:lstStyle/>
              <a:p>
                <a:pPr marL="293208" marR="0" lvl="1" indent="-293208" algn="l" rtl="0">
                  <a:lnSpc>
                    <a:spcPct val="90000"/>
                  </a:lnSpc>
                  <a:spcBef>
                    <a:spcPts val="0"/>
                  </a:spcBef>
                  <a:spcAft>
                    <a:spcPts val="0"/>
                  </a:spcAft>
                  <a:buClr>
                    <a:srgbClr val="000000"/>
                  </a:buClr>
                  <a:buSzPts val="1600"/>
                  <a:buFont typeface="Times New Roman"/>
                  <a:buChar char="•"/>
                </a:pPr>
                <a:r>
                  <a:rPr lang="pt-BR" sz="1600" b="0" i="0" u="none" strike="noStrike" cap="none">
                    <a:solidFill>
                      <a:srgbClr val="000000"/>
                    </a:solidFill>
                    <a:latin typeface="Times New Roman"/>
                    <a:ea typeface="Times New Roman"/>
                    <a:cs typeface="Times New Roman"/>
                    <a:sym typeface="Times New Roman"/>
                  </a:rPr>
                  <a:t>Desenvolvimento de processos e produção de tecnologia</a:t>
                </a:r>
                <a:endParaRPr sz="1800" b="0" i="0" u="none" strike="noStrike" cap="none">
                  <a:solidFill>
                    <a:srgbClr val="FFFFFF"/>
                  </a:solidFill>
                  <a:latin typeface="Times New Roman"/>
                  <a:ea typeface="Times New Roman"/>
                  <a:cs typeface="Times New Roman"/>
                  <a:sym typeface="Times New Roman"/>
                </a:endParaRPr>
              </a:p>
              <a:p>
                <a:pPr marL="293208" marR="0" lvl="1" indent="-293208" algn="l" rtl="0">
                  <a:lnSpc>
                    <a:spcPct val="90000"/>
                  </a:lnSpc>
                  <a:spcBef>
                    <a:spcPts val="200"/>
                  </a:spcBef>
                  <a:spcAft>
                    <a:spcPts val="0"/>
                  </a:spcAft>
                  <a:buClr>
                    <a:srgbClr val="000000"/>
                  </a:buClr>
                  <a:buSzPts val="1600"/>
                  <a:buFont typeface="Times New Roman"/>
                  <a:buChar char="•"/>
                </a:pPr>
                <a:r>
                  <a:rPr lang="pt-BR" sz="1600" b="0" i="0" u="none" strike="noStrike" cap="none">
                    <a:solidFill>
                      <a:srgbClr val="000000"/>
                    </a:solidFill>
                    <a:latin typeface="Times New Roman"/>
                    <a:ea typeface="Times New Roman"/>
                    <a:cs typeface="Times New Roman"/>
                    <a:sym typeface="Times New Roman"/>
                  </a:rPr>
                  <a:t>Criação de empresas de base tecnológica</a:t>
                </a:r>
                <a:endParaRPr sz="1800" b="0" i="0" u="none" strike="noStrike" cap="none">
                  <a:solidFill>
                    <a:schemeClr val="lt1"/>
                  </a:solidFill>
                  <a:latin typeface="Times New Roman"/>
                  <a:ea typeface="Times New Roman"/>
                  <a:cs typeface="Times New Roman"/>
                  <a:sym typeface="Times New Roman"/>
                </a:endParaRPr>
              </a:p>
            </p:txBody>
          </p:sp>
        </p:grpSp>
        <p:grpSp>
          <p:nvGrpSpPr>
            <p:cNvPr id="260" name="Google Shape;260;p6"/>
            <p:cNvGrpSpPr/>
            <p:nvPr/>
          </p:nvGrpSpPr>
          <p:grpSpPr>
            <a:xfrm>
              <a:off x="0" y="3003052"/>
              <a:ext cx="2116103" cy="1297242"/>
              <a:chOff x="0" y="-1"/>
              <a:chExt cx="2116102" cy="1297240"/>
            </a:xfrm>
          </p:grpSpPr>
          <p:sp>
            <p:nvSpPr>
              <p:cNvPr id="261" name="Google Shape;261;p6"/>
              <p:cNvSpPr/>
              <p:nvPr/>
            </p:nvSpPr>
            <p:spPr>
              <a:xfrm>
                <a:off x="0" y="-1"/>
                <a:ext cx="2116102" cy="1297240"/>
              </a:xfrm>
              <a:prstGeom prst="rect">
                <a:avLst/>
              </a:prstGeom>
              <a:solidFill>
                <a:srgbClr val="A92D30"/>
              </a:solid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62" name="Google Shape;262;p6"/>
              <p:cNvSpPr txBox="1"/>
              <p:nvPr/>
            </p:nvSpPr>
            <p:spPr>
              <a:xfrm>
                <a:off x="104250" y="294050"/>
                <a:ext cx="1907601" cy="709141"/>
              </a:xfrm>
              <a:prstGeom prst="rect">
                <a:avLst/>
              </a:prstGeom>
              <a:noFill/>
              <a:ln>
                <a:noFill/>
              </a:ln>
            </p:spPr>
            <p:txBody>
              <a:bodyPr spcFirstLastPara="1" wrap="square" lIns="104250" tIns="104250" rIns="104250" bIns="104250" anchor="ctr" anchorCtr="0">
                <a:spAutoFit/>
              </a:bodyPr>
              <a:lstStyle/>
              <a:p>
                <a:pPr marL="0" marR="0" lvl="0" indent="0" algn="ctr" rtl="0">
                  <a:lnSpc>
                    <a:spcPct val="90000"/>
                  </a:lnSpc>
                  <a:spcBef>
                    <a:spcPts val="0"/>
                  </a:spcBef>
                  <a:spcAft>
                    <a:spcPts val="0"/>
                  </a:spcAft>
                  <a:buNone/>
                </a:pPr>
                <a:r>
                  <a:rPr lang="pt-BR" sz="3600" b="0" i="0" u="none" strike="noStrike" cap="none">
                    <a:solidFill>
                      <a:srgbClr val="FFFFFF"/>
                    </a:solidFill>
                    <a:latin typeface="Times New Roman"/>
                    <a:ea typeface="Times New Roman"/>
                    <a:cs typeface="Times New Roman"/>
                    <a:sym typeface="Times New Roman"/>
                  </a:rPr>
                  <a:t>Inovação</a:t>
                </a:r>
                <a:endParaRPr sz="3600" b="0" i="0" u="none" strike="noStrike" cap="none">
                  <a:solidFill>
                    <a:srgbClr val="FFFFFF"/>
                  </a:solidFill>
                  <a:latin typeface="Times New Roman"/>
                  <a:ea typeface="Times New Roman"/>
                  <a:cs typeface="Times New Roman"/>
                  <a:sym typeface="Times New Roman"/>
                </a:endParaRPr>
              </a:p>
            </p:txBody>
          </p:sp>
        </p:grpSp>
      </p:grpSp>
    </p:spTree>
  </p:cSld>
  <p:clrMapOvr>
    <a:masterClrMapping/>
  </p:clrMapOvr>
</p:sld>
</file>

<file path=ppt/theme/theme1.xml><?xml version="1.0" encoding="utf-8"?>
<a:theme xmlns:a="http://schemas.openxmlformats.org/drawingml/2006/main" name="1_Estrutura padrão">
  <a:themeElements>
    <a:clrScheme name="">
      <a:dk1>
        <a:srgbClr val="808080"/>
      </a:dk1>
      <a:lt1>
        <a:srgbClr val="FFFFFF"/>
      </a:lt1>
      <a:dk2>
        <a:srgbClr val="000000"/>
      </a:dk2>
      <a:lt2>
        <a:srgbClr val="FFFFFF"/>
      </a:lt2>
      <a:accent1>
        <a:srgbClr val="00CC99"/>
      </a:accent1>
      <a:accent2>
        <a:srgbClr val="3333CC"/>
      </a:accent2>
      <a:accent3>
        <a:srgbClr val="AAAAAA"/>
      </a:accent3>
      <a:accent4>
        <a:srgbClr val="DADADA"/>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strutura padrão">
  <a:themeElements>
    <a:clrScheme name="">
      <a:dk1>
        <a:srgbClr val="808080"/>
      </a:dk1>
      <a:lt1>
        <a:srgbClr val="FFFFFF"/>
      </a:lt1>
      <a:dk2>
        <a:srgbClr val="000000"/>
      </a:dk2>
      <a:lt2>
        <a:srgbClr val="FFFFFF"/>
      </a:lt2>
      <a:accent1>
        <a:srgbClr val="00CC99"/>
      </a:accent1>
      <a:accent2>
        <a:srgbClr val="3333CC"/>
      </a:accent2>
      <a:accent3>
        <a:srgbClr val="AAAAAA"/>
      </a:accent3>
      <a:accent4>
        <a:srgbClr val="DADADA"/>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000000"/>
      </a:dk2>
      <a:lt2>
        <a:srgbClr val="FFFFFF"/>
      </a:lt2>
      <a:accent1>
        <a:srgbClr val="00CC99"/>
      </a:accent1>
      <a:accent2>
        <a:srgbClr val="3333CC"/>
      </a:accent2>
      <a:accent3>
        <a:srgbClr val="AAAAAA"/>
      </a:accent3>
      <a:accent4>
        <a:srgbClr val="DADADA"/>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TotalTime>
  <Words>982</Words>
  <Application>Microsoft Office PowerPoint</Application>
  <PresentationFormat>Apresentação na tela (4:3)</PresentationFormat>
  <Paragraphs>213</Paragraphs>
  <Slides>27</Slides>
  <Notes>27</Notes>
  <HiddenSlides>0</HiddenSlides>
  <MMClips>0</MMClips>
  <ScaleCrop>false</ScaleCrop>
  <HeadingPairs>
    <vt:vector size="6" baseType="variant">
      <vt:variant>
        <vt:lpstr>Fontes usadas</vt:lpstr>
      </vt:variant>
      <vt:variant>
        <vt:i4>5</vt:i4>
      </vt:variant>
      <vt:variant>
        <vt:lpstr>Tema</vt:lpstr>
      </vt:variant>
      <vt:variant>
        <vt:i4>3</vt:i4>
      </vt:variant>
      <vt:variant>
        <vt:lpstr>Títulos de slides</vt:lpstr>
      </vt:variant>
      <vt:variant>
        <vt:i4>27</vt:i4>
      </vt:variant>
    </vt:vector>
  </HeadingPairs>
  <TitlesOfParts>
    <vt:vector size="35" baseType="lpstr">
      <vt:lpstr>Times New Roman</vt:lpstr>
      <vt:lpstr>Arial</vt:lpstr>
      <vt:lpstr>Noto Sans Symbols</vt:lpstr>
      <vt:lpstr>Arial Narrow</vt:lpstr>
      <vt:lpstr>Calibri</vt:lpstr>
      <vt:lpstr>1_Estrutura padrão</vt:lpstr>
      <vt:lpstr>Estrutura padrão</vt:lpstr>
      <vt:lpstr>Office Theme</vt:lpstr>
      <vt:lpstr>Apresentação do PowerPoint</vt:lpstr>
      <vt:lpstr> Seja muito bem-vindo(a)!</vt:lpstr>
      <vt:lpstr> Conheça a COPPE</vt:lpstr>
      <vt:lpstr>A COPPE</vt:lpstr>
      <vt:lpstr>COPPE - UFRJ</vt:lpstr>
      <vt:lpstr>COPPE - UFRJ</vt:lpstr>
      <vt:lpstr>Diretoria COPPE</vt:lpstr>
      <vt:lpstr>Fundação COPPETEC</vt:lpstr>
      <vt:lpstr>Objetivos</vt:lpstr>
      <vt:lpstr>Programas de Pós-Graduação</vt:lpstr>
      <vt:lpstr>COPPE em números</vt:lpstr>
      <vt:lpstr>COPPE na web</vt:lpstr>
      <vt:lpstr> Alguns setores da COPPE</vt:lpstr>
      <vt:lpstr> Informe seu e-mail funcional</vt:lpstr>
      <vt:lpstr> Gerência de Recursos Humanos (GRH)</vt:lpstr>
      <vt:lpstr> Acolhe COPPE</vt:lpstr>
      <vt:lpstr> Acolhe COPPE</vt:lpstr>
      <vt:lpstr> Agendamentos de atendimentos na GRH</vt:lpstr>
      <vt:lpstr> Treinamentos e Manuais</vt:lpstr>
      <vt:lpstr> Plataformas funcionais</vt:lpstr>
      <vt:lpstr> Pró-Reitoria de Pessoal (PR4) </vt:lpstr>
      <vt:lpstr> Férias</vt:lpstr>
      <vt:lpstr> Férias</vt:lpstr>
      <vt:lpstr> AVADES</vt:lpstr>
      <vt:lpstr> Progressão</vt:lpstr>
      <vt:lpstr> Tabela Salarial</vt:lpstr>
      <vt:lpstr> Muito Obrigado!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Edson Watanabe</dc:creator>
  <cp:lastModifiedBy>Alexandre Henrique Nunes da S. Almeida</cp:lastModifiedBy>
  <cp:revision>5</cp:revision>
  <dcterms:created xsi:type="dcterms:W3CDTF">2011-03-13T20:31:14Z</dcterms:created>
  <dcterms:modified xsi:type="dcterms:W3CDTF">2022-10-17T14:25:04Z</dcterms:modified>
</cp:coreProperties>
</file>